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58" r:id="rId3"/>
    <p:sldId id="263" r:id="rId4"/>
    <p:sldId id="266" r:id="rId5"/>
    <p:sldId id="267" r:id="rId6"/>
    <p:sldId id="269" r:id="rId7"/>
    <p:sldId id="268" r:id="rId8"/>
    <p:sldId id="270" r:id="rId9"/>
    <p:sldId id="265" r:id="rId10"/>
    <p:sldId id="271" r:id="rId1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6600"/>
    <a:srgbClr val="FFFF99"/>
    <a:srgbClr val="99FFCC"/>
    <a:srgbClr val="66FFFF"/>
    <a:srgbClr val="003399"/>
    <a:srgbClr val="0066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2" autoAdjust="0"/>
    <p:restoredTop sz="87530" autoAdjust="0"/>
  </p:normalViewPr>
  <p:slideViewPr>
    <p:cSldViewPr showGuides="1">
      <p:cViewPr varScale="1">
        <p:scale>
          <a:sx n="95" d="100"/>
          <a:sy n="95" d="100"/>
        </p:scale>
        <p:origin x="18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299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문자열 유형을 편집하려면 누르십시오</a:t>
            </a:r>
            <a:r>
              <a:rPr lang="en-US" altLang="ko-KR" smtClean="0"/>
              <a:t>.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세째 수준</a:t>
            </a:r>
          </a:p>
          <a:p>
            <a:pPr lvl="3"/>
            <a:r>
              <a:rPr lang="ko-KR" altLang="en-US" smtClean="0"/>
              <a:t>네째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52BFD3FF-828B-4375-A3E5-E23DB139B34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8784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B01F8-AF87-4EC0-B11E-F843363DB74C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902304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6A65E-D46B-4F8D-8B12-3117E284D129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956749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6A65E-D46B-4F8D-8B12-3117E284D129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681984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6A65E-D46B-4F8D-8B12-3117E284D129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988380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6A65E-D46B-4F8D-8B12-3117E284D129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1673374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6A65E-D46B-4F8D-8B12-3117E284D129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716020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6A65E-D46B-4F8D-8B12-3117E284D129}" type="slidenum">
              <a:rPr lang="en-US" altLang="ko-KR"/>
              <a:pPr/>
              <a:t>7</a:t>
            </a:fld>
            <a:endParaRPr lang="en-US" altLang="ko-K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163050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6A65E-D46B-4F8D-8B12-3117E284D129}" type="slidenum">
              <a:rPr lang="en-US" altLang="ko-KR"/>
              <a:pPr/>
              <a:t>8</a:t>
            </a:fld>
            <a:endParaRPr lang="en-US" altLang="ko-K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840783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6A65E-D46B-4F8D-8B12-3117E284D129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5724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제목 슬라이드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2105025"/>
            <a:ext cx="8382000" cy="5048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ko-KR" noProof="0" smtClean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85188" y="6553200"/>
            <a:ext cx="658812" cy="304800"/>
          </a:xfrm>
        </p:spPr>
        <p:txBody>
          <a:bodyPr/>
          <a:lstStyle>
            <a:lvl1pPr>
              <a:defRPr/>
            </a:lvl1pPr>
          </a:lstStyle>
          <a:p>
            <a:fld id="{D8F72388-5944-4FCF-93BE-0E57E5FEA22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0" y="4619625"/>
            <a:ext cx="2895600" cy="409575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ko-KR" altLang="ko-KR" noProof="0" smtClean="0"/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324600"/>
            <a:ext cx="2895600" cy="358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5706D4-F91D-4037-94D2-AD48EAADA24B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57940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62725" y="304800"/>
            <a:ext cx="2125663" cy="5867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82563" y="304800"/>
            <a:ext cx="6227762" cy="5867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37AC62-5AA1-425C-B4F2-CA9FA5BE767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940360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563" y="304800"/>
            <a:ext cx="7970837" cy="6921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611188" y="1295400"/>
            <a:ext cx="8077200" cy="4876800"/>
          </a:xfrm>
        </p:spPr>
        <p:txBody>
          <a:bodyPr/>
          <a:lstStyle/>
          <a:p>
            <a:r>
              <a:rPr lang="ko-KR" altLang="en-US" smtClean="0"/>
              <a:t>차트를 추가하려면 아이콘을 클릭하십시오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8302625" y="6524625"/>
            <a:ext cx="765175" cy="333375"/>
          </a:xfrm>
        </p:spPr>
        <p:txBody>
          <a:bodyPr/>
          <a:lstStyle>
            <a:lvl1pPr>
              <a:defRPr/>
            </a:lvl1pPr>
          </a:lstStyle>
          <a:p>
            <a:fld id="{33725CBE-8C9A-4A51-BF91-7A07E1B788D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76200" y="6445250"/>
            <a:ext cx="2895600" cy="358775"/>
          </a:xfrm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0395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E9D691-82DB-4D12-82A1-0FDADC17730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66029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808C3D-6375-4450-A2D6-FBE0A60851D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9972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11188" y="1295400"/>
            <a:ext cx="3962400" cy="4876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25988" y="1295400"/>
            <a:ext cx="3962400" cy="4876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95EC10-FE0A-4594-B99D-A97D13EFF4C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31267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AD13F5-C44A-4D5C-B2D3-0F828D88FC6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151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6B936A-5416-4920-BE9A-22C4150A463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10898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60F16E-FE0C-4A71-9888-07B008FB4CD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9836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646FA5-5038-42FF-9128-881929BD08B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9472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66F070-9A93-4305-9C07-662B896A5065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64102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82563" y="304800"/>
            <a:ext cx="7970837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95400"/>
            <a:ext cx="8077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 Click to edit Master text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2625" y="6524625"/>
            <a:ext cx="765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86B64393-7368-4176-AF71-E01E4E36A645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445250"/>
            <a:ext cx="28956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ko-KR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</p:bld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Verdana" panose="020B0604030504040204" pitchFamily="34" charset="0"/>
          <a:ea typeface="굴림" panose="020B0600000101010101" pitchFamily="50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Verdana" panose="020B0604030504040204" pitchFamily="34" charset="0"/>
          <a:ea typeface="굴림" panose="020B0600000101010101" pitchFamily="50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Verdana" panose="020B0604030504040204" pitchFamily="34" charset="0"/>
          <a:ea typeface="굴림" panose="020B0600000101010101" pitchFamily="50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Verdana" panose="020B0604030504040204" pitchFamily="34" charset="0"/>
          <a:ea typeface="굴림" panose="020B0600000101010101" pitchFamily="50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Verdana" panose="020B0604030504040204" pitchFamily="34" charset="0"/>
          <a:ea typeface="굴림" panose="020B0600000101010101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Verdana" panose="020B0604030504040204" pitchFamily="34" charset="0"/>
          <a:ea typeface="굴림" panose="020B0600000101010101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Verdana" panose="020B0604030504040204" pitchFamily="34" charset="0"/>
          <a:ea typeface="굴림" panose="020B0600000101010101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Verdana" panose="020B0604030504040204" pitchFamily="34" charset="0"/>
          <a:ea typeface="굴림" panose="020B0600000101010101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u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5621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400" kern="1200">
          <a:solidFill>
            <a:srgbClr val="000000"/>
          </a:solidFill>
          <a:latin typeface="+mn-lt"/>
          <a:ea typeface="+mn-ea"/>
          <a:cs typeface="+mn-cs"/>
        </a:defRPr>
      </a:lvl4pPr>
      <a:lvl5pPr marL="19812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2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4932040" y="4619625"/>
            <a:ext cx="4059560" cy="409575"/>
          </a:xfrm>
        </p:spPr>
        <p:txBody>
          <a:bodyPr/>
          <a:lstStyle/>
          <a:p>
            <a:r>
              <a:rPr lang="en-US" altLang="ko-KR" sz="2000" dirty="0" smtClean="0"/>
              <a:t>K. P. Joo</a:t>
            </a:r>
          </a:p>
          <a:p>
            <a:r>
              <a:rPr lang="en-US" altLang="ko-KR" sz="1400" dirty="0" smtClean="0"/>
              <a:t>Assistant Professor</a:t>
            </a:r>
          </a:p>
          <a:p>
            <a:r>
              <a:rPr lang="en-US" altLang="ko-KR" sz="1400" dirty="0" smtClean="0"/>
              <a:t>Korea National Open University</a:t>
            </a:r>
            <a:endParaRPr lang="ko-KR" altLang="ko-KR" sz="1400" dirty="0"/>
          </a:p>
        </p:txBody>
      </p:sp>
      <p:sp>
        <p:nvSpPr>
          <p:cNvPr id="21510" name="Rectangle 1030"/>
          <p:cNvSpPr>
            <a:spLocks noGrp="1" noChangeArrowheads="1"/>
          </p:cNvSpPr>
          <p:nvPr>
            <p:ph type="ctrTitle"/>
          </p:nvPr>
        </p:nvSpPr>
        <p:spPr bwMode="black">
          <a:xfrm>
            <a:off x="-23936" y="1196752"/>
            <a:ext cx="9649072" cy="504825"/>
          </a:xfrm>
        </p:spPr>
        <p:txBody>
          <a:bodyPr/>
          <a:lstStyle/>
          <a:p>
            <a:r>
              <a:rPr lang="en-US" altLang="ko-KR" sz="3600" dirty="0" err="1" smtClean="0"/>
              <a:t>Informatisation</a:t>
            </a:r>
            <a:r>
              <a:rPr lang="en-US" altLang="ko-KR" sz="3600" dirty="0" smtClean="0"/>
              <a:t> of Education </a:t>
            </a:r>
            <a:r>
              <a:rPr lang="en-US" altLang="ko-KR" sz="3000" b="0" dirty="0" smtClean="0"/>
              <a:t/>
            </a:r>
            <a:br>
              <a:rPr lang="en-US" altLang="ko-KR" sz="3000" b="0" dirty="0" smtClean="0"/>
            </a:br>
            <a:r>
              <a:rPr lang="en-US" altLang="ko-KR" sz="3000" b="0" dirty="0" smtClean="0"/>
              <a:t>as a Social Driver for Sustainable Development </a:t>
            </a:r>
            <a:br>
              <a:rPr lang="en-US" altLang="ko-KR" sz="3000" b="0" dirty="0" smtClean="0"/>
            </a:br>
            <a:r>
              <a:rPr lang="en-US" altLang="ko-KR" sz="3000" b="0" dirty="0" smtClean="0"/>
              <a:t>in the Republic of Korea</a:t>
            </a:r>
            <a:endParaRPr lang="en-US" altLang="ko-KR" sz="3000" b="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00" y="5877272"/>
            <a:ext cx="84891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661248"/>
            <a:ext cx="9144000" cy="77200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>
              <a:lnSpc>
                <a:spcPts val="5300"/>
              </a:lnSpc>
            </a:pPr>
            <a:r>
              <a:rPr lang="en-US" altLang="ko-KR" sz="7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Y견고딕" pitchFamily="18" charset="-127"/>
                <a:ea typeface="HY견고딕" pitchFamily="18" charset="-127"/>
              </a:rPr>
              <a:t>Thank </a:t>
            </a:r>
            <a:r>
              <a:rPr lang="en-US" altLang="ko-KR" sz="7200" spc="-150" dirty="0" smtClean="0">
                <a:solidFill>
                  <a:srgbClr val="2368B3"/>
                </a:solidFill>
                <a:latin typeface="HY견고딕" pitchFamily="18" charset="-127"/>
                <a:ea typeface="HY견고딕" pitchFamily="18" charset="-127"/>
              </a:rPr>
              <a:t>You</a:t>
            </a:r>
            <a:endParaRPr lang="en-US" altLang="ko-KR" sz="7200" spc="-15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015855" y="764704"/>
            <a:ext cx="51122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kpjoo@knou.ac.kr</a:t>
            </a:r>
            <a:endParaRPr lang="ko-KR" alt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34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모서리가 둥근 직사각형 21"/>
          <p:cNvSpPr/>
          <p:nvPr/>
        </p:nvSpPr>
        <p:spPr>
          <a:xfrm>
            <a:off x="395536" y="1196752"/>
            <a:ext cx="8352928" cy="5040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82563" y="144562"/>
            <a:ext cx="7970837" cy="692150"/>
          </a:xfrm>
        </p:spPr>
        <p:txBody>
          <a:bodyPr/>
          <a:lstStyle/>
          <a:p>
            <a:r>
              <a:rPr lang="en-US" altLang="ko-KR" sz="2400" dirty="0" smtClean="0"/>
              <a:t>Toward </a:t>
            </a:r>
            <a:br>
              <a:rPr lang="en-US" altLang="ko-KR" sz="2400" dirty="0" smtClean="0"/>
            </a:br>
            <a:r>
              <a:rPr lang="en-US" altLang="ko-KR" sz="2400" dirty="0" smtClean="0"/>
              <a:t>Intelligent-Information Society</a:t>
            </a:r>
            <a:endParaRPr lang="en-US" altLang="ko-KR" sz="24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551113"/>
            <a:ext cx="3663270" cy="2428304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2636912"/>
            <a:ext cx="2846252" cy="3312368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384868" y="4333778"/>
            <a:ext cx="4515980" cy="13388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7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Beyond </a:t>
            </a:r>
          </a:p>
          <a:p>
            <a:pPr algn="ctr"/>
            <a:r>
              <a:rPr lang="en-US" altLang="ko-KR" sz="27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‘Artificial Intelligence’</a:t>
            </a:r>
          </a:p>
          <a:p>
            <a:pPr algn="ctr"/>
            <a:r>
              <a:rPr lang="en-US" altLang="ko-KR" sz="27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Society</a:t>
            </a:r>
            <a:endParaRPr lang="en-US" altLang="ko-KR" sz="27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971600" y="1325960"/>
            <a:ext cx="23615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 smtClean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http://www.amc.com/shows/humans</a:t>
            </a:r>
            <a:endParaRPr lang="ko-KR" altLang="en-US" sz="900" dirty="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220072" y="5911388"/>
            <a:ext cx="16834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 smtClean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https://www.nature.com/</a:t>
            </a:r>
            <a:endParaRPr lang="ko-KR" altLang="en-US" sz="900" dirty="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82563" y="155576"/>
            <a:ext cx="7970837" cy="692150"/>
          </a:xfrm>
        </p:spPr>
        <p:txBody>
          <a:bodyPr/>
          <a:lstStyle/>
          <a:p>
            <a:r>
              <a:rPr lang="en-US" altLang="ko-KR" sz="2400" dirty="0" err="1" smtClean="0"/>
              <a:t>Informatisation</a:t>
            </a:r>
            <a:r>
              <a:rPr lang="en-US" altLang="ko-KR" sz="2400" dirty="0" smtClean="0"/>
              <a:t> of Education</a:t>
            </a:r>
            <a:br>
              <a:rPr lang="en-US" altLang="ko-KR" sz="2400" dirty="0" smtClean="0"/>
            </a:br>
            <a:r>
              <a:rPr lang="en-US" altLang="ko-KR" sz="2400" dirty="0" smtClean="0"/>
              <a:t>in the </a:t>
            </a:r>
            <a:r>
              <a:rPr lang="en-US" altLang="ko-KR" sz="2400" dirty="0" err="1" smtClean="0"/>
              <a:t>RoK</a:t>
            </a:r>
            <a:endParaRPr lang="en-US" altLang="ko-KR" sz="2400" dirty="0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823913" y="3248751"/>
            <a:ext cx="7648575" cy="565150"/>
          </a:xfrm>
          <a:prstGeom prst="rect">
            <a:avLst/>
          </a:prstGeom>
          <a:gradFill rotWithShape="0">
            <a:gsLst>
              <a:gs pos="0">
                <a:srgbClr val="33CCFF">
                  <a:alpha val="39999"/>
                </a:srgbClr>
              </a:gs>
              <a:gs pos="100000">
                <a:srgbClr val="FFFFFF">
                  <a:alpha val="89999"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  <a:contourClr>
              <a:srgbClr val="33CCFF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819150" y="2529614"/>
            <a:ext cx="7648575" cy="566738"/>
          </a:xfrm>
          <a:prstGeom prst="rect">
            <a:avLst/>
          </a:prstGeom>
          <a:gradFill rotWithShape="0">
            <a:gsLst>
              <a:gs pos="0">
                <a:srgbClr val="33CCFF">
                  <a:alpha val="39999"/>
                </a:srgbClr>
              </a:gs>
              <a:gs pos="100000">
                <a:srgbClr val="FFFFFF">
                  <a:alpha val="89999"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  <a:contourClr>
              <a:srgbClr val="33CCFF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ko-KR" altLang="en-US" dirty="0"/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804863" y="4731476"/>
            <a:ext cx="7648575" cy="566738"/>
          </a:xfrm>
          <a:prstGeom prst="rect">
            <a:avLst/>
          </a:prstGeom>
          <a:gradFill rotWithShape="0">
            <a:gsLst>
              <a:gs pos="0">
                <a:srgbClr val="33CCFF">
                  <a:alpha val="39999"/>
                </a:srgbClr>
              </a:gs>
              <a:gs pos="100000">
                <a:srgbClr val="FFFFFF">
                  <a:alpha val="89999"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  <a:contourClr>
              <a:srgbClr val="33CCFF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838200" y="3999639"/>
            <a:ext cx="7648575" cy="566738"/>
          </a:xfrm>
          <a:prstGeom prst="rect">
            <a:avLst/>
          </a:prstGeom>
          <a:gradFill rotWithShape="0">
            <a:gsLst>
              <a:gs pos="0">
                <a:srgbClr val="33CCFF">
                  <a:alpha val="39999"/>
                </a:srgbClr>
              </a:gs>
              <a:gs pos="100000">
                <a:srgbClr val="FFFFFF">
                  <a:alpha val="89999"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  <a:contourClr>
              <a:srgbClr val="33CCFF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08038" y="5498239"/>
            <a:ext cx="7648575" cy="566738"/>
          </a:xfrm>
          <a:prstGeom prst="rect">
            <a:avLst/>
          </a:prstGeom>
          <a:gradFill rotWithShape="0">
            <a:gsLst>
              <a:gs pos="0">
                <a:srgbClr val="33CCFF">
                  <a:alpha val="39999"/>
                </a:srgbClr>
              </a:gs>
              <a:gs pos="100000">
                <a:srgbClr val="FFFFFF">
                  <a:alpha val="89999"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  <a:contourClr>
              <a:srgbClr val="33CCFF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552450" y="6069739"/>
            <a:ext cx="80518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554038" y="5307739"/>
            <a:ext cx="8031162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555625" y="3810726"/>
            <a:ext cx="7991475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725488" y="4072664"/>
            <a:ext cx="2201862" cy="482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ko-KR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endParaRPr lang="ko-KR" altLang="ko-KR" sz="17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727075" y="3317014"/>
            <a:ext cx="2201862" cy="482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ko-KR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endParaRPr lang="ko-KR" altLang="ko-KR" sz="17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3" name="AutoShape 17"/>
          <p:cNvSpPr>
            <a:spLocks noChangeArrowheads="1"/>
          </p:cNvSpPr>
          <p:nvPr/>
        </p:nvSpPr>
        <p:spPr bwMode="auto">
          <a:xfrm>
            <a:off x="719138" y="4825139"/>
            <a:ext cx="2201862" cy="482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ko-KR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endParaRPr lang="ko-KR" altLang="ko-KR" sz="17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4" name="AutoShape 18"/>
          <p:cNvSpPr>
            <a:spLocks noChangeArrowheads="1"/>
          </p:cNvSpPr>
          <p:nvPr/>
        </p:nvSpPr>
        <p:spPr bwMode="auto">
          <a:xfrm>
            <a:off x="730250" y="5574439"/>
            <a:ext cx="2201862" cy="482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ko-KR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endParaRPr lang="ko-KR" altLang="ko-KR" sz="17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6" name="Line 20"/>
          <p:cNvSpPr>
            <a:spLocks noChangeShapeType="1"/>
          </p:cNvSpPr>
          <p:nvPr/>
        </p:nvSpPr>
        <p:spPr bwMode="auto">
          <a:xfrm>
            <a:off x="555625" y="3104289"/>
            <a:ext cx="7991475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" name="Line 21"/>
          <p:cNvSpPr>
            <a:spLocks noChangeShapeType="1"/>
          </p:cNvSpPr>
          <p:nvPr/>
        </p:nvSpPr>
        <p:spPr bwMode="auto">
          <a:xfrm>
            <a:off x="555625" y="4548914"/>
            <a:ext cx="7991475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8" name="Line 22"/>
          <p:cNvSpPr>
            <a:spLocks noChangeShapeType="1"/>
          </p:cNvSpPr>
          <p:nvPr/>
        </p:nvSpPr>
        <p:spPr bwMode="auto">
          <a:xfrm>
            <a:off x="547688" y="2438400"/>
            <a:ext cx="0" cy="37449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9" name="AutoShape 23"/>
          <p:cNvSpPr>
            <a:spLocks noChangeArrowheads="1"/>
          </p:cNvSpPr>
          <p:nvPr/>
        </p:nvSpPr>
        <p:spPr bwMode="auto">
          <a:xfrm>
            <a:off x="730250" y="2613751"/>
            <a:ext cx="2201862" cy="482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ko-KR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endParaRPr lang="ko-KR" altLang="ko-KR" sz="17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3040063" y="2505801"/>
            <a:ext cx="4219575" cy="685800"/>
          </a:xfrm>
          <a:prstGeom prst="rect">
            <a:avLst/>
          </a:prstGeom>
          <a:noFill/>
          <a:ln>
            <a:noFill/>
          </a:ln>
          <a:effectLst>
            <a:outerShdw dist="17961" dir="135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 sz="1600">
              <a:solidFill>
                <a:srgbClr val="003366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1" name="Rectangle 25"/>
          <p:cNvSpPr>
            <a:spLocks noChangeArrowheads="1"/>
          </p:cNvSpPr>
          <p:nvPr/>
        </p:nvSpPr>
        <p:spPr bwMode="auto">
          <a:xfrm>
            <a:off x="3040063" y="3963126"/>
            <a:ext cx="4543425" cy="685800"/>
          </a:xfrm>
          <a:prstGeom prst="rect">
            <a:avLst/>
          </a:prstGeom>
          <a:noFill/>
          <a:ln>
            <a:noFill/>
          </a:ln>
          <a:effectLst>
            <a:outerShdw dist="17961" dir="135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 sz="1600">
              <a:solidFill>
                <a:srgbClr val="003366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2" name="Rectangle 26"/>
          <p:cNvSpPr>
            <a:spLocks noChangeArrowheads="1"/>
          </p:cNvSpPr>
          <p:nvPr/>
        </p:nvSpPr>
        <p:spPr bwMode="auto">
          <a:xfrm>
            <a:off x="3040063" y="4728301"/>
            <a:ext cx="4814887" cy="685800"/>
          </a:xfrm>
          <a:prstGeom prst="rect">
            <a:avLst/>
          </a:prstGeom>
          <a:noFill/>
          <a:ln>
            <a:noFill/>
          </a:ln>
          <a:effectLst>
            <a:outerShdw dist="17961" dir="135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 sz="1600">
              <a:solidFill>
                <a:srgbClr val="003366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3" name="Rectangle 27"/>
          <p:cNvSpPr>
            <a:spLocks noChangeArrowheads="1"/>
          </p:cNvSpPr>
          <p:nvPr/>
        </p:nvSpPr>
        <p:spPr bwMode="auto">
          <a:xfrm>
            <a:off x="3040063" y="3229701"/>
            <a:ext cx="4354512" cy="685800"/>
          </a:xfrm>
          <a:prstGeom prst="rect">
            <a:avLst/>
          </a:prstGeom>
          <a:noFill/>
          <a:ln>
            <a:noFill/>
          </a:ln>
          <a:effectLst>
            <a:outerShdw dist="17961" dir="135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 sz="1600">
              <a:solidFill>
                <a:srgbClr val="003366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4" name="Rectangle 28"/>
          <p:cNvSpPr>
            <a:spLocks noChangeArrowheads="1"/>
          </p:cNvSpPr>
          <p:nvPr/>
        </p:nvSpPr>
        <p:spPr bwMode="auto">
          <a:xfrm>
            <a:off x="3040063" y="5482364"/>
            <a:ext cx="4814887" cy="685800"/>
          </a:xfrm>
          <a:prstGeom prst="rect">
            <a:avLst/>
          </a:prstGeom>
          <a:noFill/>
          <a:ln>
            <a:noFill/>
          </a:ln>
          <a:effectLst>
            <a:outerShdw dist="17961" dir="135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 sz="1600">
              <a:solidFill>
                <a:srgbClr val="003366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515719" y="1340768"/>
            <a:ext cx="6112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Five Objectives</a:t>
            </a:r>
            <a:endParaRPr lang="en-US" altLang="ko-KR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0063" y="2627620"/>
            <a:ext cx="541337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grow students’ dream and talent</a:t>
            </a:r>
            <a:endParaRPr lang="ko-KR" altLang="en-US" sz="17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40063" y="3336062"/>
            <a:ext cx="541337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grow students who meet social needs</a:t>
            </a:r>
            <a:endParaRPr lang="ko-KR" altLang="en-US" sz="17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019923" y="4105312"/>
            <a:ext cx="541337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provide services for no child left behind</a:t>
            </a:r>
            <a:endParaRPr lang="ko-KR" altLang="en-US" sz="17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96334" y="4725144"/>
            <a:ext cx="54133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provide comfortable environments </a:t>
            </a:r>
          </a:p>
          <a:p>
            <a:r>
              <a:rPr lang="en-US" altLang="ko-KR" sz="17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students</a:t>
            </a:r>
            <a:endParaRPr lang="ko-KR" altLang="en-US" sz="17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19923" y="5625782"/>
            <a:ext cx="541337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grow students to be global leaders</a:t>
            </a:r>
            <a:endParaRPr lang="ko-KR" altLang="en-US" sz="17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68" name="모서리가 둥근 직사각형 7167"/>
          <p:cNvSpPr/>
          <p:nvPr/>
        </p:nvSpPr>
        <p:spPr>
          <a:xfrm>
            <a:off x="395536" y="2264098"/>
            <a:ext cx="8496944" cy="391921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/>
              <a:t>2017 Vision </a:t>
            </a:r>
          </a:p>
          <a:p>
            <a:pPr algn="ctr"/>
            <a:r>
              <a:rPr lang="en-US" altLang="ko-KR" sz="4400" dirty="0" smtClean="0"/>
              <a:t>of the Ministry of Education</a:t>
            </a:r>
          </a:p>
          <a:p>
            <a:pPr algn="ctr"/>
            <a:endParaRPr lang="en-US" altLang="ko-KR" sz="3600" b="1" dirty="0" smtClean="0"/>
          </a:p>
          <a:p>
            <a:pPr algn="ctr"/>
            <a:r>
              <a:rPr lang="en-US" altLang="ko-KR" sz="3600" b="1" dirty="0" smtClean="0"/>
              <a:t>“Happy and Future-Oriented Education”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6967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82563" y="155576"/>
            <a:ext cx="7970837" cy="692150"/>
          </a:xfrm>
        </p:spPr>
        <p:txBody>
          <a:bodyPr/>
          <a:lstStyle/>
          <a:p>
            <a:r>
              <a:rPr lang="en-US" altLang="ko-KR" sz="2400" dirty="0" err="1" smtClean="0"/>
              <a:t>Informatisation</a:t>
            </a:r>
            <a:r>
              <a:rPr lang="en-US" altLang="ko-KR" sz="2400" dirty="0" smtClean="0"/>
              <a:t> of Education</a:t>
            </a:r>
            <a:br>
              <a:rPr lang="en-US" altLang="ko-KR" sz="2400" dirty="0" smtClean="0"/>
            </a:br>
            <a:r>
              <a:rPr lang="en-US" altLang="ko-KR" sz="2400" dirty="0" smtClean="0"/>
              <a:t>in the </a:t>
            </a:r>
            <a:r>
              <a:rPr lang="en-US" altLang="ko-KR" sz="2400" dirty="0" err="1" smtClean="0"/>
              <a:t>RoK</a:t>
            </a:r>
            <a:endParaRPr lang="en-US" altLang="ko-KR" sz="2400" dirty="0"/>
          </a:p>
        </p:txBody>
      </p:sp>
      <p:grpSp>
        <p:nvGrpSpPr>
          <p:cNvPr id="30" name="그룹 35"/>
          <p:cNvGrpSpPr/>
          <p:nvPr/>
        </p:nvGrpSpPr>
        <p:grpSpPr>
          <a:xfrm>
            <a:off x="343435" y="1844824"/>
            <a:ext cx="8621054" cy="4176464"/>
            <a:chOff x="2760874" y="2255506"/>
            <a:chExt cx="4101644" cy="2478178"/>
          </a:xfrm>
        </p:grpSpPr>
        <p:sp>
          <p:nvSpPr>
            <p:cNvPr id="31" name="타원 30"/>
            <p:cNvSpPr/>
            <p:nvPr/>
          </p:nvSpPr>
          <p:spPr>
            <a:xfrm rot="3537979">
              <a:off x="2760874" y="2255506"/>
              <a:ext cx="2478178" cy="2478178"/>
            </a:xfrm>
            <a:prstGeom prst="ellipse">
              <a:avLst/>
            </a:prstGeom>
            <a:gradFill flip="none" rotWithShape="1">
              <a:gsLst>
                <a:gs pos="0">
                  <a:srgbClr val="4F6822"/>
                </a:gs>
                <a:gs pos="35000">
                  <a:srgbClr val="8FBC3E"/>
                </a:gs>
                <a:gs pos="100000">
                  <a:srgbClr val="E6F1D3"/>
                </a:gs>
              </a:gsLst>
              <a:lin ang="13500000" scaled="1"/>
              <a:tileRect/>
            </a:gradFill>
            <a:ln w="12700">
              <a:noFill/>
            </a:ln>
            <a:effectLst>
              <a:outerShdw dist="38100" dir="2700000" algn="tl" rotWithShape="0">
                <a:schemeClr val="bg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Char char="ü"/>
              </a:pPr>
              <a:endPara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타원 31"/>
            <p:cNvSpPr/>
            <p:nvPr/>
          </p:nvSpPr>
          <p:spPr>
            <a:xfrm rot="3537979">
              <a:off x="4384340" y="2255506"/>
              <a:ext cx="2478178" cy="2478178"/>
            </a:xfrm>
            <a:prstGeom prst="ellipse">
              <a:avLst/>
            </a:prstGeom>
            <a:gradFill flip="none" rotWithShape="1">
              <a:gsLst>
                <a:gs pos="0">
                  <a:srgbClr val="1B5C6B"/>
                </a:gs>
                <a:gs pos="35000">
                  <a:srgbClr val="3EB3CE"/>
                </a:gs>
                <a:gs pos="100000">
                  <a:srgbClr val="D4EEF4"/>
                </a:gs>
              </a:gsLst>
              <a:lin ang="13500000" scaled="1"/>
              <a:tileRect/>
            </a:gradFill>
            <a:ln w="12700">
              <a:noFill/>
            </a:ln>
            <a:effectLst>
              <a:outerShdw dist="38100" dir="2700000" algn="tl" rotWithShape="0">
                <a:schemeClr val="bg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Char char="ü"/>
              </a:pPr>
              <a:endPara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그룹 19"/>
          <p:cNvGrpSpPr/>
          <p:nvPr/>
        </p:nvGrpSpPr>
        <p:grpSpPr>
          <a:xfrm>
            <a:off x="2589202" y="2594255"/>
            <a:ext cx="3958996" cy="2051300"/>
            <a:chOff x="3543050" y="2561576"/>
            <a:chExt cx="2051300" cy="2051300"/>
          </a:xfrm>
        </p:grpSpPr>
        <p:sp>
          <p:nvSpPr>
            <p:cNvPr id="34" name="타원 33"/>
            <p:cNvSpPr/>
            <p:nvPr/>
          </p:nvSpPr>
          <p:spPr>
            <a:xfrm>
              <a:off x="3543050" y="2561576"/>
              <a:ext cx="2051300" cy="20513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35000">
                  <a:srgbClr val="1695B8"/>
                </a:gs>
                <a:gs pos="100000">
                  <a:srgbClr val="E1F5FB"/>
                </a:gs>
              </a:gsLst>
              <a:lin ang="13500000" scaled="1"/>
              <a:tileRect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>
              <a:off x="3611427" y="2629953"/>
              <a:ext cx="1914547" cy="1914547"/>
            </a:xfrm>
            <a:prstGeom prst="ellipse">
              <a:avLst/>
            </a:prstGeom>
            <a:gradFill>
              <a:gsLst>
                <a:gs pos="0">
                  <a:srgbClr val="215968"/>
                </a:gs>
                <a:gs pos="35000">
                  <a:srgbClr val="1695B8"/>
                </a:gs>
                <a:gs pos="100000">
                  <a:srgbClr val="E1F5FB"/>
                </a:gs>
              </a:gsLst>
              <a:lin ang="13500000" scaled="1"/>
            </a:gradFill>
            <a:ln w="57150">
              <a:solidFill>
                <a:schemeClr val="bg1">
                  <a:lumMod val="95000"/>
                </a:schemeClr>
              </a:solidFill>
            </a:ln>
            <a:effectLst>
              <a:outerShdw dist="381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>
              <a:off x="3725388" y="2743914"/>
              <a:ext cx="1686624" cy="1686624"/>
            </a:xfrm>
            <a:prstGeom prst="ellipse">
              <a:avLst/>
            </a:prstGeom>
            <a:solidFill>
              <a:srgbClr val="E1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7" name="타원 36"/>
            <p:cNvSpPr/>
            <p:nvPr/>
          </p:nvSpPr>
          <p:spPr>
            <a:xfrm>
              <a:off x="3796297" y="2812290"/>
              <a:ext cx="1549871" cy="154987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CCEEF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59725" y="3164775"/>
            <a:ext cx="3558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Informatisation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</a:p>
          <a:p>
            <a:pPr algn="ctr"/>
            <a:r>
              <a:rPr lang="en-US" altLang="ko-KR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</a:t>
            </a:r>
            <a:endParaRPr lang="ko-KR" altLang="en-US" sz="24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794134" y="2132856"/>
            <a:ext cx="8040449" cy="3830686"/>
            <a:chOff x="794134" y="2132856"/>
            <a:chExt cx="8040449" cy="3830686"/>
          </a:xfrm>
        </p:grpSpPr>
        <p:sp>
          <p:nvSpPr>
            <p:cNvPr id="3" name="TextBox 2"/>
            <p:cNvSpPr txBox="1"/>
            <p:nvPr/>
          </p:nvSpPr>
          <p:spPr>
            <a:xfrm>
              <a:off x="794134" y="3066974"/>
              <a:ext cx="18336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Primary &amp; Secondary Education</a:t>
              </a:r>
              <a:endParaRPr lang="ko-KR" altLang="en-US" b="1" dirty="0"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11878" y="4021742"/>
              <a:ext cx="18336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Higher Education</a:t>
              </a:r>
              <a:endParaRPr lang="ko-KR" altLang="en-US" b="1" dirty="0"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78980" y="4687049"/>
              <a:ext cx="18336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Lifelong Education</a:t>
              </a:r>
              <a:endParaRPr lang="ko-KR" altLang="en-US" b="1" dirty="0"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1716292" y="5317211"/>
              <a:ext cx="18229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36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Levels</a:t>
              </a:r>
              <a:endParaRPr lang="en-US" altLang="ko-KR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5734039" y="2132856"/>
              <a:ext cx="236635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36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Systems</a:t>
              </a:r>
              <a:endParaRPr lang="en-US" altLang="ko-KR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373719" y="2991906"/>
              <a:ext cx="2460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Educational Administration </a:t>
              </a:r>
              <a:endParaRPr lang="ko-KR" altLang="en-US" b="1" dirty="0"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527278" y="3780163"/>
              <a:ext cx="1833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Security</a:t>
              </a:r>
              <a:endParaRPr lang="ko-KR" altLang="en-US" b="1" dirty="0"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156176" y="4294837"/>
              <a:ext cx="2367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International Cooperation</a:t>
              </a:r>
              <a:endParaRPr lang="ko-KR" altLang="en-US" b="1" dirty="0"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631310" y="1904791"/>
            <a:ext cx="7881388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82563" y="155576"/>
            <a:ext cx="7970837" cy="692150"/>
          </a:xfrm>
        </p:spPr>
        <p:txBody>
          <a:bodyPr/>
          <a:lstStyle/>
          <a:p>
            <a:r>
              <a:rPr lang="en-US" altLang="ko-KR" sz="2400" dirty="0" err="1" smtClean="0"/>
              <a:t>Informatisation</a:t>
            </a:r>
            <a:r>
              <a:rPr lang="en-US" altLang="ko-KR" sz="2400" dirty="0" smtClean="0"/>
              <a:t> of Education</a:t>
            </a:r>
            <a:br>
              <a:rPr lang="en-US" altLang="ko-KR" sz="2400" dirty="0" smtClean="0"/>
            </a:br>
            <a:r>
              <a:rPr lang="en-US" altLang="ko-KR" sz="2400" dirty="0" smtClean="0"/>
              <a:t>in the </a:t>
            </a:r>
            <a:r>
              <a:rPr lang="en-US" altLang="ko-KR" sz="2400" dirty="0" err="1" smtClean="0"/>
              <a:t>RoK</a:t>
            </a:r>
            <a:r>
              <a:rPr lang="en-US" altLang="ko-KR" sz="2400" dirty="0" smtClean="0"/>
              <a:t> - LEVELS</a:t>
            </a:r>
            <a:endParaRPr lang="en-US" altLang="ko-KR" sz="24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79" y="2048807"/>
            <a:ext cx="1800199" cy="1111622"/>
          </a:xfrm>
          <a:prstGeom prst="rect">
            <a:avLst/>
          </a:prstGeom>
        </p:spPr>
      </p:pic>
      <p:sp>
        <p:nvSpPr>
          <p:cNvPr id="28" name="모서리가 둥근 직사각형 27"/>
          <p:cNvSpPr/>
          <p:nvPr/>
        </p:nvSpPr>
        <p:spPr>
          <a:xfrm>
            <a:off x="631310" y="3416959"/>
            <a:ext cx="7881388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모서리가 둥근 직사각형 39"/>
          <p:cNvSpPr/>
          <p:nvPr/>
        </p:nvSpPr>
        <p:spPr>
          <a:xfrm>
            <a:off x="631310" y="4941168"/>
            <a:ext cx="7881388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606" y="5046859"/>
            <a:ext cx="1296144" cy="115677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385602" y="1198493"/>
            <a:ext cx="83728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6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 &amp; Secondary Education</a:t>
            </a:r>
            <a:endParaRPr lang="en-US" altLang="ko-KR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3570715"/>
            <a:ext cx="1805186" cy="10824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43808" y="2048807"/>
            <a:ext cx="66247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Software Education</a:t>
            </a:r>
          </a:p>
          <a:p>
            <a:pPr marL="285750" indent="-285750">
              <a:buFontTx/>
              <a:buChar char="-"/>
            </a:pPr>
            <a:endParaRPr lang="en-US" altLang="ko-KR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Required subject in the “2015 Revised Curriculum”</a:t>
            </a:r>
          </a:p>
          <a:p>
            <a:pPr marL="285750" indent="-285750">
              <a:buFontTx/>
              <a:buChar char="-"/>
            </a:pPr>
            <a:r>
              <a:rPr lang="en-US" altLang="ko-K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 training for software education</a:t>
            </a:r>
            <a:endParaRPr lang="ko-KR" altLang="en-US" sz="16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43808" y="3588705"/>
            <a:ext cx="66247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Textbook</a:t>
            </a:r>
          </a:p>
          <a:p>
            <a:pPr marL="285750" indent="-285750">
              <a:buFontTx/>
              <a:buChar char="-"/>
            </a:pPr>
            <a:endParaRPr lang="en-US" altLang="ko-KR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Trial operation in 2007</a:t>
            </a:r>
          </a:p>
          <a:p>
            <a:pPr marL="285750" indent="-285750">
              <a:buFontTx/>
              <a:buChar char="-"/>
            </a:pPr>
            <a:r>
              <a:rPr lang="en-US" altLang="ko-K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Investigation of 128 schools using digital textbook</a:t>
            </a:r>
            <a:endParaRPr lang="ko-KR" altLang="en-US" sz="16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43808" y="5107506"/>
            <a:ext cx="66247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Career Information Website</a:t>
            </a:r>
          </a:p>
          <a:p>
            <a:pPr marL="285750" indent="-285750">
              <a:buFontTx/>
              <a:buChar char="-"/>
            </a:pPr>
            <a:endParaRPr lang="en-US" altLang="ko-KR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“http://career.go.kr” for students, </a:t>
            </a:r>
            <a:br>
              <a:rPr lang="en-US" altLang="ko-K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 and teachers</a:t>
            </a:r>
          </a:p>
          <a:p>
            <a:pPr marL="285750" indent="-285750">
              <a:buFontTx/>
              <a:buChar char="-"/>
            </a:pPr>
            <a:endParaRPr lang="ko-KR" altLang="en-US" sz="16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631310" y="1904791"/>
            <a:ext cx="7881388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82563" y="155576"/>
            <a:ext cx="7970837" cy="692150"/>
          </a:xfrm>
        </p:spPr>
        <p:txBody>
          <a:bodyPr/>
          <a:lstStyle/>
          <a:p>
            <a:r>
              <a:rPr lang="en-US" altLang="ko-KR" sz="2400" dirty="0" err="1" smtClean="0"/>
              <a:t>Informatisation</a:t>
            </a:r>
            <a:r>
              <a:rPr lang="en-US" altLang="ko-KR" sz="2400" dirty="0" smtClean="0"/>
              <a:t> of Education</a:t>
            </a:r>
            <a:br>
              <a:rPr lang="en-US" altLang="ko-KR" sz="2400" dirty="0" smtClean="0"/>
            </a:br>
            <a:r>
              <a:rPr lang="en-US" altLang="ko-KR" sz="2400" dirty="0" smtClean="0"/>
              <a:t>in the </a:t>
            </a:r>
            <a:r>
              <a:rPr lang="en-US" altLang="ko-KR" sz="2400" dirty="0" err="1" smtClean="0"/>
              <a:t>RoK</a:t>
            </a:r>
            <a:r>
              <a:rPr lang="en-US" altLang="ko-KR" sz="2400" dirty="0" smtClean="0"/>
              <a:t> - LEVELS</a:t>
            </a:r>
            <a:endParaRPr lang="en-US" altLang="ko-KR" sz="2400" dirty="0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631310" y="3416959"/>
            <a:ext cx="7881388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모서리가 둥근 직사각형 39"/>
          <p:cNvSpPr/>
          <p:nvPr/>
        </p:nvSpPr>
        <p:spPr>
          <a:xfrm>
            <a:off x="631310" y="4941168"/>
            <a:ext cx="7881388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036698" y="1198493"/>
            <a:ext cx="50706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altLang="ko-KR" sz="3600" b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ifelong</a:t>
            </a:r>
            <a:r>
              <a:rPr lang="en-US" altLang="ko-KR" sz="36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Education</a:t>
            </a:r>
            <a:endParaRPr lang="en-US" altLang="ko-KR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2048807"/>
            <a:ext cx="66247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Cyber Universities</a:t>
            </a:r>
          </a:p>
          <a:p>
            <a:pPr marL="285750" indent="-285750">
              <a:buFontTx/>
              <a:buChar char="-"/>
            </a:pPr>
            <a:endParaRPr lang="en-US" altLang="ko-KR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Lifelong education facility using online technologies</a:t>
            </a:r>
          </a:p>
          <a:p>
            <a:pPr marL="285750" indent="-285750">
              <a:buFontTx/>
              <a:buChar char="-"/>
            </a:pPr>
            <a:r>
              <a:rPr lang="en-US" altLang="ko-K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 100,000 students in 21 institutions </a:t>
            </a:r>
            <a:endParaRPr lang="ko-KR" altLang="en-US" sz="16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43808" y="3588705"/>
            <a:ext cx="66247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Korea Open Courseware (KOCW)</a:t>
            </a:r>
          </a:p>
          <a:p>
            <a:pPr marL="285750" indent="-285750">
              <a:buFontTx/>
              <a:buChar char="-"/>
            </a:pPr>
            <a:endParaRPr lang="en-US" altLang="ko-KR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OERs from Korean higher </a:t>
            </a:r>
            <a:r>
              <a:rPr lang="en-US" altLang="ko-K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altLang="ko-K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ducation </a:t>
            </a:r>
            <a:r>
              <a:rPr lang="en-US" altLang="ko-K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altLang="ko-K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nstitutions</a:t>
            </a:r>
          </a:p>
          <a:p>
            <a:pPr marL="285750" indent="-285750">
              <a:buFontTx/>
              <a:buChar char="-"/>
            </a:pPr>
            <a:r>
              <a:rPr lang="en-US" altLang="ko-K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Developed into K-MOOC</a:t>
            </a:r>
            <a:endParaRPr lang="ko-KR" altLang="en-US" sz="16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43808" y="5107506"/>
            <a:ext cx="66247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Information Sharing Service</a:t>
            </a:r>
          </a:p>
          <a:p>
            <a:pPr marL="285750" indent="-285750">
              <a:buFontTx/>
              <a:buChar char="-"/>
            </a:pPr>
            <a:endParaRPr lang="en-US" altLang="ko-KR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Provision of research information to various users</a:t>
            </a:r>
          </a:p>
          <a:p>
            <a:pPr marL="285750" indent="-285750">
              <a:buFontTx/>
              <a:buChar char="-"/>
            </a:pPr>
            <a:r>
              <a:rPr lang="en-US" altLang="ko-K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Pariticipation</a:t>
            </a:r>
            <a:r>
              <a:rPr lang="en-US" altLang="ko-K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All four-year universities </a:t>
            </a:r>
          </a:p>
          <a:p>
            <a:pPr marL="285750" indent="-285750">
              <a:buFontTx/>
              <a:buChar char="-"/>
            </a:pPr>
            <a:endParaRPr lang="ko-KR" altLang="en-US" sz="16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74" y="2048807"/>
            <a:ext cx="1801404" cy="108337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74" y="3585704"/>
            <a:ext cx="1801404" cy="109371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83" y="5117660"/>
            <a:ext cx="1761630" cy="104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0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631310" y="1904790"/>
            <a:ext cx="7881388" cy="41885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82563" y="155576"/>
            <a:ext cx="7970837" cy="692150"/>
          </a:xfrm>
        </p:spPr>
        <p:txBody>
          <a:bodyPr/>
          <a:lstStyle/>
          <a:p>
            <a:r>
              <a:rPr lang="en-US" altLang="ko-KR" sz="2400" dirty="0" err="1" smtClean="0"/>
              <a:t>Informatisation</a:t>
            </a:r>
            <a:r>
              <a:rPr lang="en-US" altLang="ko-KR" sz="2400" dirty="0" smtClean="0"/>
              <a:t> of Education</a:t>
            </a:r>
            <a:br>
              <a:rPr lang="en-US" altLang="ko-KR" sz="2400" dirty="0" smtClean="0"/>
            </a:br>
            <a:r>
              <a:rPr lang="en-US" altLang="ko-KR" sz="2400" dirty="0" smtClean="0"/>
              <a:t>in the </a:t>
            </a:r>
            <a:r>
              <a:rPr lang="en-US" altLang="ko-KR" sz="2400" dirty="0" err="1" smtClean="0"/>
              <a:t>RoK</a:t>
            </a:r>
            <a:r>
              <a:rPr lang="en-US" altLang="ko-KR" sz="2400" dirty="0" smtClean="0"/>
              <a:t> - LEVELS</a:t>
            </a:r>
            <a:endParaRPr lang="en-US" altLang="ko-KR" sz="2400" dirty="0"/>
          </a:p>
        </p:txBody>
      </p:sp>
      <p:sp>
        <p:nvSpPr>
          <p:cNvPr id="9" name="직사각형 8"/>
          <p:cNvSpPr/>
          <p:nvPr/>
        </p:nvSpPr>
        <p:spPr>
          <a:xfrm>
            <a:off x="2082384" y="1198493"/>
            <a:ext cx="49792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6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Lifelong Education</a:t>
            </a:r>
            <a:endParaRPr lang="en-US" altLang="ko-KR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1238" y="2901888"/>
            <a:ext cx="5237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Korea National Open University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054828"/>
            <a:ext cx="2775198" cy="18162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52880" y="4189546"/>
            <a:ext cx="7263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and unique national distance higher education institution</a:t>
            </a:r>
          </a:p>
          <a:p>
            <a:pPr marL="285750" indent="-285750">
              <a:buFontTx/>
              <a:buChar char="-"/>
            </a:pPr>
            <a:r>
              <a:rPr lang="en-US" altLang="ko-K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Provision of lifelong education programs as well as undergraduate and graduate degree programs</a:t>
            </a:r>
          </a:p>
          <a:p>
            <a:pPr marL="285750" indent="-285750">
              <a:buFontTx/>
              <a:buChar char="-"/>
            </a:pPr>
            <a:r>
              <a:rPr lang="en-US" altLang="ko-K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and mobile learning platforms</a:t>
            </a:r>
          </a:p>
          <a:p>
            <a:pPr marL="285750" indent="-285750">
              <a:buFontTx/>
              <a:buChar char="-"/>
            </a:pPr>
            <a:r>
              <a:rPr lang="en-US" altLang="ko-K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textbooks</a:t>
            </a:r>
            <a:endParaRPr lang="ko-KR" altLang="en-US" sz="16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82563" y="155576"/>
            <a:ext cx="7970837" cy="692150"/>
          </a:xfrm>
        </p:spPr>
        <p:txBody>
          <a:bodyPr/>
          <a:lstStyle/>
          <a:p>
            <a:r>
              <a:rPr lang="en-US" altLang="ko-KR" sz="2400" dirty="0" err="1" smtClean="0"/>
              <a:t>Informatisation</a:t>
            </a:r>
            <a:r>
              <a:rPr lang="en-US" altLang="ko-KR" sz="2400" dirty="0" smtClean="0"/>
              <a:t> of Education</a:t>
            </a:r>
            <a:br>
              <a:rPr lang="en-US" altLang="ko-KR" sz="2400" dirty="0" smtClean="0"/>
            </a:br>
            <a:r>
              <a:rPr lang="en-US" altLang="ko-KR" sz="2400" dirty="0" smtClean="0"/>
              <a:t>in the </a:t>
            </a:r>
            <a:r>
              <a:rPr lang="en-US" altLang="ko-KR" sz="2400" dirty="0" err="1" smtClean="0"/>
              <a:t>RoK</a:t>
            </a:r>
            <a:r>
              <a:rPr lang="en-US" altLang="ko-KR" sz="2400" dirty="0" smtClean="0"/>
              <a:t> - SYSTEMS</a:t>
            </a:r>
            <a:endParaRPr lang="en-US" altLang="ko-KR" sz="2400" dirty="0"/>
          </a:p>
        </p:txBody>
      </p:sp>
      <p:sp>
        <p:nvSpPr>
          <p:cNvPr id="8" name="자유형 7"/>
          <p:cNvSpPr/>
          <p:nvPr/>
        </p:nvSpPr>
        <p:spPr>
          <a:xfrm>
            <a:off x="460375" y="1700808"/>
            <a:ext cx="8223250" cy="1360405"/>
          </a:xfrm>
          <a:custGeom>
            <a:avLst/>
            <a:gdLst>
              <a:gd name="connsiteX0" fmla="*/ 10886 w 8218714"/>
              <a:gd name="connsiteY0" fmla="*/ 0 h 1164771"/>
              <a:gd name="connsiteX1" fmla="*/ 1894114 w 8218714"/>
              <a:gd name="connsiteY1" fmla="*/ 87085 h 1164771"/>
              <a:gd name="connsiteX2" fmla="*/ 2873829 w 8218714"/>
              <a:gd name="connsiteY2" fmla="*/ 76200 h 1164771"/>
              <a:gd name="connsiteX3" fmla="*/ 8207829 w 8218714"/>
              <a:gd name="connsiteY3" fmla="*/ 0 h 1164771"/>
              <a:gd name="connsiteX4" fmla="*/ 8218714 w 8218714"/>
              <a:gd name="connsiteY4" fmla="*/ 1153885 h 1164771"/>
              <a:gd name="connsiteX5" fmla="*/ 2852057 w 8218714"/>
              <a:gd name="connsiteY5" fmla="*/ 1055914 h 1164771"/>
              <a:gd name="connsiteX6" fmla="*/ 1883229 w 8218714"/>
              <a:gd name="connsiteY6" fmla="*/ 1055914 h 1164771"/>
              <a:gd name="connsiteX7" fmla="*/ 0 w 8218714"/>
              <a:gd name="connsiteY7" fmla="*/ 1164771 h 1164771"/>
              <a:gd name="connsiteX8" fmla="*/ 10886 w 8218714"/>
              <a:gd name="connsiteY8" fmla="*/ 0 h 1164771"/>
              <a:gd name="connsiteX0" fmla="*/ 68943 w 8218714"/>
              <a:gd name="connsiteY0" fmla="*/ 0 h 1188357"/>
              <a:gd name="connsiteX1" fmla="*/ 1894114 w 8218714"/>
              <a:gd name="connsiteY1" fmla="*/ 110671 h 1188357"/>
              <a:gd name="connsiteX2" fmla="*/ 2873829 w 8218714"/>
              <a:gd name="connsiteY2" fmla="*/ 99786 h 1188357"/>
              <a:gd name="connsiteX3" fmla="*/ 8207829 w 8218714"/>
              <a:gd name="connsiteY3" fmla="*/ 23586 h 1188357"/>
              <a:gd name="connsiteX4" fmla="*/ 8218714 w 8218714"/>
              <a:gd name="connsiteY4" fmla="*/ 1177471 h 1188357"/>
              <a:gd name="connsiteX5" fmla="*/ 2852057 w 8218714"/>
              <a:gd name="connsiteY5" fmla="*/ 1079500 h 1188357"/>
              <a:gd name="connsiteX6" fmla="*/ 1883229 w 8218714"/>
              <a:gd name="connsiteY6" fmla="*/ 1079500 h 1188357"/>
              <a:gd name="connsiteX7" fmla="*/ 0 w 8218714"/>
              <a:gd name="connsiteY7" fmla="*/ 1188357 h 1188357"/>
              <a:gd name="connsiteX8" fmla="*/ 68943 w 8218714"/>
              <a:gd name="connsiteY8" fmla="*/ 0 h 1188357"/>
              <a:gd name="connsiteX0" fmla="*/ 7824 w 8218714"/>
              <a:gd name="connsiteY0" fmla="*/ 0 h 1173276"/>
              <a:gd name="connsiteX1" fmla="*/ 1894114 w 8218714"/>
              <a:gd name="connsiteY1" fmla="*/ 95590 h 1173276"/>
              <a:gd name="connsiteX2" fmla="*/ 2873829 w 8218714"/>
              <a:gd name="connsiteY2" fmla="*/ 84705 h 1173276"/>
              <a:gd name="connsiteX3" fmla="*/ 8207829 w 8218714"/>
              <a:gd name="connsiteY3" fmla="*/ 8505 h 1173276"/>
              <a:gd name="connsiteX4" fmla="*/ 8218714 w 8218714"/>
              <a:gd name="connsiteY4" fmla="*/ 1162390 h 1173276"/>
              <a:gd name="connsiteX5" fmla="*/ 2852057 w 8218714"/>
              <a:gd name="connsiteY5" fmla="*/ 1064419 h 1173276"/>
              <a:gd name="connsiteX6" fmla="*/ 1883229 w 8218714"/>
              <a:gd name="connsiteY6" fmla="*/ 1064419 h 1173276"/>
              <a:gd name="connsiteX7" fmla="*/ 0 w 8218714"/>
              <a:gd name="connsiteY7" fmla="*/ 1173276 h 1173276"/>
              <a:gd name="connsiteX8" fmla="*/ 7824 w 8218714"/>
              <a:gd name="connsiteY8" fmla="*/ 0 h 1173276"/>
              <a:gd name="connsiteX0" fmla="*/ 0 w 8210890"/>
              <a:gd name="connsiteY0" fmla="*/ 0 h 1170895"/>
              <a:gd name="connsiteX1" fmla="*/ 1886290 w 8210890"/>
              <a:gd name="connsiteY1" fmla="*/ 95590 h 1170895"/>
              <a:gd name="connsiteX2" fmla="*/ 2866005 w 8210890"/>
              <a:gd name="connsiteY2" fmla="*/ 84705 h 1170895"/>
              <a:gd name="connsiteX3" fmla="*/ 8200005 w 8210890"/>
              <a:gd name="connsiteY3" fmla="*/ 8505 h 1170895"/>
              <a:gd name="connsiteX4" fmla="*/ 8210890 w 8210890"/>
              <a:gd name="connsiteY4" fmla="*/ 1162390 h 1170895"/>
              <a:gd name="connsiteX5" fmla="*/ 2844233 w 8210890"/>
              <a:gd name="connsiteY5" fmla="*/ 1064419 h 1170895"/>
              <a:gd name="connsiteX6" fmla="*/ 1875405 w 8210890"/>
              <a:gd name="connsiteY6" fmla="*/ 1064419 h 1170895"/>
              <a:gd name="connsiteX7" fmla="*/ 108857 w 8210890"/>
              <a:gd name="connsiteY7" fmla="*/ 1170895 h 1170895"/>
              <a:gd name="connsiteX8" fmla="*/ 0 w 8210890"/>
              <a:gd name="connsiteY8" fmla="*/ 0 h 1170895"/>
              <a:gd name="connsiteX0" fmla="*/ 0 w 8210890"/>
              <a:gd name="connsiteY0" fmla="*/ 0 h 1178039"/>
              <a:gd name="connsiteX1" fmla="*/ 1886290 w 8210890"/>
              <a:gd name="connsiteY1" fmla="*/ 95590 h 1178039"/>
              <a:gd name="connsiteX2" fmla="*/ 2866005 w 8210890"/>
              <a:gd name="connsiteY2" fmla="*/ 84705 h 1178039"/>
              <a:gd name="connsiteX3" fmla="*/ 8200005 w 8210890"/>
              <a:gd name="connsiteY3" fmla="*/ 8505 h 1178039"/>
              <a:gd name="connsiteX4" fmla="*/ 8210890 w 8210890"/>
              <a:gd name="connsiteY4" fmla="*/ 1162390 h 1178039"/>
              <a:gd name="connsiteX5" fmla="*/ 2844233 w 8210890"/>
              <a:gd name="connsiteY5" fmla="*/ 1064419 h 1178039"/>
              <a:gd name="connsiteX6" fmla="*/ 1875405 w 8210890"/>
              <a:gd name="connsiteY6" fmla="*/ 1064419 h 1178039"/>
              <a:gd name="connsiteX7" fmla="*/ 6464 w 8210890"/>
              <a:gd name="connsiteY7" fmla="*/ 1178039 h 1178039"/>
              <a:gd name="connsiteX8" fmla="*/ 0 w 8210890"/>
              <a:gd name="connsiteY8" fmla="*/ 0 h 1178039"/>
              <a:gd name="connsiteX0" fmla="*/ 2834 w 8213724"/>
              <a:gd name="connsiteY0" fmla="*/ 0 h 1175658"/>
              <a:gd name="connsiteX1" fmla="*/ 1889124 w 8213724"/>
              <a:gd name="connsiteY1" fmla="*/ 95590 h 1175658"/>
              <a:gd name="connsiteX2" fmla="*/ 2868839 w 8213724"/>
              <a:gd name="connsiteY2" fmla="*/ 84705 h 1175658"/>
              <a:gd name="connsiteX3" fmla="*/ 8202839 w 8213724"/>
              <a:gd name="connsiteY3" fmla="*/ 8505 h 1175658"/>
              <a:gd name="connsiteX4" fmla="*/ 8213724 w 8213724"/>
              <a:gd name="connsiteY4" fmla="*/ 1162390 h 1175658"/>
              <a:gd name="connsiteX5" fmla="*/ 2847067 w 8213724"/>
              <a:gd name="connsiteY5" fmla="*/ 1064419 h 1175658"/>
              <a:gd name="connsiteX6" fmla="*/ 1878239 w 8213724"/>
              <a:gd name="connsiteY6" fmla="*/ 1064419 h 1175658"/>
              <a:gd name="connsiteX7" fmla="*/ 2155 w 8213724"/>
              <a:gd name="connsiteY7" fmla="*/ 1175658 h 1175658"/>
              <a:gd name="connsiteX8" fmla="*/ 2834 w 8213724"/>
              <a:gd name="connsiteY8" fmla="*/ 0 h 1175658"/>
              <a:gd name="connsiteX0" fmla="*/ 2834 w 8213724"/>
              <a:gd name="connsiteY0" fmla="*/ 0 h 1175658"/>
              <a:gd name="connsiteX1" fmla="*/ 1886403 w 8213724"/>
              <a:gd name="connsiteY1" fmla="*/ 340519 h 1175658"/>
              <a:gd name="connsiteX2" fmla="*/ 2868839 w 8213724"/>
              <a:gd name="connsiteY2" fmla="*/ 84705 h 1175658"/>
              <a:gd name="connsiteX3" fmla="*/ 8202839 w 8213724"/>
              <a:gd name="connsiteY3" fmla="*/ 8505 h 1175658"/>
              <a:gd name="connsiteX4" fmla="*/ 8213724 w 8213724"/>
              <a:gd name="connsiteY4" fmla="*/ 1162390 h 1175658"/>
              <a:gd name="connsiteX5" fmla="*/ 2847067 w 8213724"/>
              <a:gd name="connsiteY5" fmla="*/ 1064419 h 1175658"/>
              <a:gd name="connsiteX6" fmla="*/ 1878239 w 8213724"/>
              <a:gd name="connsiteY6" fmla="*/ 1064419 h 1175658"/>
              <a:gd name="connsiteX7" fmla="*/ 2155 w 8213724"/>
              <a:gd name="connsiteY7" fmla="*/ 1175658 h 1175658"/>
              <a:gd name="connsiteX8" fmla="*/ 2834 w 8213724"/>
              <a:gd name="connsiteY8" fmla="*/ 0 h 1175658"/>
              <a:gd name="connsiteX0" fmla="*/ 2834 w 8213724"/>
              <a:gd name="connsiteY0" fmla="*/ 0 h 1175658"/>
              <a:gd name="connsiteX1" fmla="*/ 1884022 w 8213724"/>
              <a:gd name="connsiteY1" fmla="*/ 88107 h 1175658"/>
              <a:gd name="connsiteX2" fmla="*/ 2868839 w 8213724"/>
              <a:gd name="connsiteY2" fmla="*/ 84705 h 1175658"/>
              <a:gd name="connsiteX3" fmla="*/ 8202839 w 8213724"/>
              <a:gd name="connsiteY3" fmla="*/ 8505 h 1175658"/>
              <a:gd name="connsiteX4" fmla="*/ 8213724 w 8213724"/>
              <a:gd name="connsiteY4" fmla="*/ 1162390 h 1175658"/>
              <a:gd name="connsiteX5" fmla="*/ 2847067 w 8213724"/>
              <a:gd name="connsiteY5" fmla="*/ 1064419 h 1175658"/>
              <a:gd name="connsiteX6" fmla="*/ 1878239 w 8213724"/>
              <a:gd name="connsiteY6" fmla="*/ 1064419 h 1175658"/>
              <a:gd name="connsiteX7" fmla="*/ 2155 w 8213724"/>
              <a:gd name="connsiteY7" fmla="*/ 1175658 h 1175658"/>
              <a:gd name="connsiteX8" fmla="*/ 2834 w 8213724"/>
              <a:gd name="connsiteY8" fmla="*/ 0 h 1175658"/>
              <a:gd name="connsiteX0" fmla="*/ 2834 w 8213724"/>
              <a:gd name="connsiteY0" fmla="*/ 0 h 1175658"/>
              <a:gd name="connsiteX1" fmla="*/ 1884022 w 8213724"/>
              <a:gd name="connsiteY1" fmla="*/ 88107 h 1175658"/>
              <a:gd name="connsiteX2" fmla="*/ 2868839 w 8213724"/>
              <a:gd name="connsiteY2" fmla="*/ 84705 h 1175658"/>
              <a:gd name="connsiteX3" fmla="*/ 8202839 w 8213724"/>
              <a:gd name="connsiteY3" fmla="*/ 8505 h 1175658"/>
              <a:gd name="connsiteX4" fmla="*/ 8213724 w 8213724"/>
              <a:gd name="connsiteY4" fmla="*/ 1162390 h 1175658"/>
              <a:gd name="connsiteX5" fmla="*/ 2847067 w 8213724"/>
              <a:gd name="connsiteY5" fmla="*/ 1064419 h 1175658"/>
              <a:gd name="connsiteX6" fmla="*/ 1878239 w 8213724"/>
              <a:gd name="connsiteY6" fmla="*/ 1088232 h 1175658"/>
              <a:gd name="connsiteX7" fmla="*/ 2155 w 8213724"/>
              <a:gd name="connsiteY7" fmla="*/ 1175658 h 1175658"/>
              <a:gd name="connsiteX8" fmla="*/ 2834 w 8213724"/>
              <a:gd name="connsiteY8" fmla="*/ 0 h 1175658"/>
              <a:gd name="connsiteX0" fmla="*/ 2834 w 8213724"/>
              <a:gd name="connsiteY0" fmla="*/ 0 h 1175658"/>
              <a:gd name="connsiteX1" fmla="*/ 1884022 w 8213724"/>
              <a:gd name="connsiteY1" fmla="*/ 88107 h 1175658"/>
              <a:gd name="connsiteX2" fmla="*/ 2868839 w 8213724"/>
              <a:gd name="connsiteY2" fmla="*/ 84705 h 1175658"/>
              <a:gd name="connsiteX3" fmla="*/ 8202839 w 8213724"/>
              <a:gd name="connsiteY3" fmla="*/ 8505 h 1175658"/>
              <a:gd name="connsiteX4" fmla="*/ 8213724 w 8213724"/>
              <a:gd name="connsiteY4" fmla="*/ 1162390 h 1175658"/>
              <a:gd name="connsiteX5" fmla="*/ 2897073 w 8213724"/>
              <a:gd name="connsiteY5" fmla="*/ 892969 h 1175658"/>
              <a:gd name="connsiteX6" fmla="*/ 1878239 w 8213724"/>
              <a:gd name="connsiteY6" fmla="*/ 1088232 h 1175658"/>
              <a:gd name="connsiteX7" fmla="*/ 2155 w 8213724"/>
              <a:gd name="connsiteY7" fmla="*/ 1175658 h 1175658"/>
              <a:gd name="connsiteX8" fmla="*/ 2834 w 8213724"/>
              <a:gd name="connsiteY8" fmla="*/ 0 h 1175658"/>
              <a:gd name="connsiteX0" fmla="*/ 2834 w 8213724"/>
              <a:gd name="connsiteY0" fmla="*/ 0 h 1175658"/>
              <a:gd name="connsiteX1" fmla="*/ 1884022 w 8213724"/>
              <a:gd name="connsiteY1" fmla="*/ 88107 h 1175658"/>
              <a:gd name="connsiteX2" fmla="*/ 2868839 w 8213724"/>
              <a:gd name="connsiteY2" fmla="*/ 84705 h 1175658"/>
              <a:gd name="connsiteX3" fmla="*/ 8202839 w 8213724"/>
              <a:gd name="connsiteY3" fmla="*/ 8505 h 1175658"/>
              <a:gd name="connsiteX4" fmla="*/ 8213724 w 8213724"/>
              <a:gd name="connsiteY4" fmla="*/ 1162390 h 1175658"/>
              <a:gd name="connsiteX5" fmla="*/ 2855798 w 8213724"/>
              <a:gd name="connsiteY5" fmla="*/ 1088232 h 1175658"/>
              <a:gd name="connsiteX6" fmla="*/ 1878239 w 8213724"/>
              <a:gd name="connsiteY6" fmla="*/ 1088232 h 1175658"/>
              <a:gd name="connsiteX7" fmla="*/ 2155 w 8213724"/>
              <a:gd name="connsiteY7" fmla="*/ 1175658 h 1175658"/>
              <a:gd name="connsiteX8" fmla="*/ 2834 w 8213724"/>
              <a:gd name="connsiteY8" fmla="*/ 0 h 1175658"/>
              <a:gd name="connsiteX0" fmla="*/ 2834 w 8213724"/>
              <a:gd name="connsiteY0" fmla="*/ 0 h 1175658"/>
              <a:gd name="connsiteX1" fmla="*/ 1884022 w 8213724"/>
              <a:gd name="connsiteY1" fmla="*/ 88107 h 1175658"/>
              <a:gd name="connsiteX2" fmla="*/ 2864303 w 8213724"/>
              <a:gd name="connsiteY2" fmla="*/ 207169 h 1175658"/>
              <a:gd name="connsiteX3" fmla="*/ 8202839 w 8213724"/>
              <a:gd name="connsiteY3" fmla="*/ 8505 h 1175658"/>
              <a:gd name="connsiteX4" fmla="*/ 8213724 w 8213724"/>
              <a:gd name="connsiteY4" fmla="*/ 1162390 h 1175658"/>
              <a:gd name="connsiteX5" fmla="*/ 2855798 w 8213724"/>
              <a:gd name="connsiteY5" fmla="*/ 1088232 h 1175658"/>
              <a:gd name="connsiteX6" fmla="*/ 1878239 w 8213724"/>
              <a:gd name="connsiteY6" fmla="*/ 1088232 h 1175658"/>
              <a:gd name="connsiteX7" fmla="*/ 2155 w 8213724"/>
              <a:gd name="connsiteY7" fmla="*/ 1175658 h 1175658"/>
              <a:gd name="connsiteX8" fmla="*/ 2834 w 8213724"/>
              <a:gd name="connsiteY8" fmla="*/ 0 h 1175658"/>
              <a:gd name="connsiteX0" fmla="*/ 2834 w 8213724"/>
              <a:gd name="connsiteY0" fmla="*/ 0 h 1175658"/>
              <a:gd name="connsiteX1" fmla="*/ 1884022 w 8213724"/>
              <a:gd name="connsiteY1" fmla="*/ 88107 h 1175658"/>
              <a:gd name="connsiteX2" fmla="*/ 2877003 w 8213724"/>
              <a:gd name="connsiteY2" fmla="*/ 88107 h 1175658"/>
              <a:gd name="connsiteX3" fmla="*/ 8202839 w 8213724"/>
              <a:gd name="connsiteY3" fmla="*/ 8505 h 1175658"/>
              <a:gd name="connsiteX4" fmla="*/ 8213724 w 8213724"/>
              <a:gd name="connsiteY4" fmla="*/ 1162390 h 1175658"/>
              <a:gd name="connsiteX5" fmla="*/ 2855798 w 8213724"/>
              <a:gd name="connsiteY5" fmla="*/ 1088232 h 1175658"/>
              <a:gd name="connsiteX6" fmla="*/ 1878239 w 8213724"/>
              <a:gd name="connsiteY6" fmla="*/ 1088232 h 1175658"/>
              <a:gd name="connsiteX7" fmla="*/ 2155 w 8213724"/>
              <a:gd name="connsiteY7" fmla="*/ 1175658 h 1175658"/>
              <a:gd name="connsiteX8" fmla="*/ 2834 w 8213724"/>
              <a:gd name="connsiteY8" fmla="*/ 0 h 1175658"/>
              <a:gd name="connsiteX0" fmla="*/ 2834 w 8202839"/>
              <a:gd name="connsiteY0" fmla="*/ 0 h 1175658"/>
              <a:gd name="connsiteX1" fmla="*/ 1884022 w 8202839"/>
              <a:gd name="connsiteY1" fmla="*/ 88107 h 1175658"/>
              <a:gd name="connsiteX2" fmla="*/ 2877003 w 8202839"/>
              <a:gd name="connsiteY2" fmla="*/ 88107 h 1175658"/>
              <a:gd name="connsiteX3" fmla="*/ 8202839 w 8202839"/>
              <a:gd name="connsiteY3" fmla="*/ 8505 h 1175658"/>
              <a:gd name="connsiteX4" fmla="*/ 8064953 w 8202839"/>
              <a:gd name="connsiteY4" fmla="*/ 1140619 h 1175658"/>
              <a:gd name="connsiteX5" fmla="*/ 2855798 w 8202839"/>
              <a:gd name="connsiteY5" fmla="*/ 1088232 h 1175658"/>
              <a:gd name="connsiteX6" fmla="*/ 1878239 w 8202839"/>
              <a:gd name="connsiteY6" fmla="*/ 1088232 h 1175658"/>
              <a:gd name="connsiteX7" fmla="*/ 2155 w 8202839"/>
              <a:gd name="connsiteY7" fmla="*/ 1175658 h 1175658"/>
              <a:gd name="connsiteX8" fmla="*/ 2834 w 8202839"/>
              <a:gd name="connsiteY8" fmla="*/ 0 h 1175658"/>
              <a:gd name="connsiteX0" fmla="*/ 2834 w 8208622"/>
              <a:gd name="connsiteY0" fmla="*/ 0 h 1176338"/>
              <a:gd name="connsiteX1" fmla="*/ 1884022 w 8208622"/>
              <a:gd name="connsiteY1" fmla="*/ 88107 h 1176338"/>
              <a:gd name="connsiteX2" fmla="*/ 2877003 w 8208622"/>
              <a:gd name="connsiteY2" fmla="*/ 88107 h 1176338"/>
              <a:gd name="connsiteX3" fmla="*/ 8202839 w 8208622"/>
              <a:gd name="connsiteY3" fmla="*/ 8505 h 1176338"/>
              <a:gd name="connsiteX4" fmla="*/ 8208622 w 8208622"/>
              <a:gd name="connsiteY4" fmla="*/ 1176338 h 1176338"/>
              <a:gd name="connsiteX5" fmla="*/ 2855798 w 8208622"/>
              <a:gd name="connsiteY5" fmla="*/ 1088232 h 1176338"/>
              <a:gd name="connsiteX6" fmla="*/ 1878239 w 8208622"/>
              <a:gd name="connsiteY6" fmla="*/ 1088232 h 1176338"/>
              <a:gd name="connsiteX7" fmla="*/ 2155 w 8208622"/>
              <a:gd name="connsiteY7" fmla="*/ 1175658 h 1176338"/>
              <a:gd name="connsiteX8" fmla="*/ 2834 w 8208622"/>
              <a:gd name="connsiteY8" fmla="*/ 0 h 1176338"/>
              <a:gd name="connsiteX0" fmla="*/ 2834 w 8208622"/>
              <a:gd name="connsiteY0" fmla="*/ 0 h 1176338"/>
              <a:gd name="connsiteX1" fmla="*/ 1884022 w 8208622"/>
              <a:gd name="connsiteY1" fmla="*/ 88107 h 1176338"/>
              <a:gd name="connsiteX2" fmla="*/ 2877003 w 8208622"/>
              <a:gd name="connsiteY2" fmla="*/ 88107 h 1176338"/>
              <a:gd name="connsiteX3" fmla="*/ 8109403 w 8208622"/>
              <a:gd name="connsiteY3" fmla="*/ 73819 h 1176338"/>
              <a:gd name="connsiteX4" fmla="*/ 8208622 w 8208622"/>
              <a:gd name="connsiteY4" fmla="*/ 1176338 h 1176338"/>
              <a:gd name="connsiteX5" fmla="*/ 2855798 w 8208622"/>
              <a:gd name="connsiteY5" fmla="*/ 1088232 h 1176338"/>
              <a:gd name="connsiteX6" fmla="*/ 1878239 w 8208622"/>
              <a:gd name="connsiteY6" fmla="*/ 1088232 h 1176338"/>
              <a:gd name="connsiteX7" fmla="*/ 2155 w 8208622"/>
              <a:gd name="connsiteY7" fmla="*/ 1175658 h 1176338"/>
              <a:gd name="connsiteX8" fmla="*/ 2834 w 8208622"/>
              <a:gd name="connsiteY8" fmla="*/ 0 h 1176338"/>
              <a:gd name="connsiteX0" fmla="*/ 2834 w 8212931"/>
              <a:gd name="connsiteY0" fmla="*/ 0 h 1176338"/>
              <a:gd name="connsiteX1" fmla="*/ 1884022 w 8212931"/>
              <a:gd name="connsiteY1" fmla="*/ 88107 h 1176338"/>
              <a:gd name="connsiteX2" fmla="*/ 2877003 w 8212931"/>
              <a:gd name="connsiteY2" fmla="*/ 88107 h 1176338"/>
              <a:gd name="connsiteX3" fmla="*/ 8211003 w 8212931"/>
              <a:gd name="connsiteY3" fmla="*/ 0 h 1176338"/>
              <a:gd name="connsiteX4" fmla="*/ 8208622 w 8212931"/>
              <a:gd name="connsiteY4" fmla="*/ 1176338 h 1176338"/>
              <a:gd name="connsiteX5" fmla="*/ 2855798 w 8212931"/>
              <a:gd name="connsiteY5" fmla="*/ 1088232 h 1176338"/>
              <a:gd name="connsiteX6" fmla="*/ 1878239 w 8212931"/>
              <a:gd name="connsiteY6" fmla="*/ 1088232 h 1176338"/>
              <a:gd name="connsiteX7" fmla="*/ 2155 w 8212931"/>
              <a:gd name="connsiteY7" fmla="*/ 1175658 h 1176338"/>
              <a:gd name="connsiteX8" fmla="*/ 2834 w 8212931"/>
              <a:gd name="connsiteY8" fmla="*/ 0 h 117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12931" h="1176338">
                <a:moveTo>
                  <a:pt x="2834" y="0"/>
                </a:moveTo>
                <a:lnTo>
                  <a:pt x="1884022" y="88107"/>
                </a:lnTo>
                <a:lnTo>
                  <a:pt x="2877003" y="88107"/>
                </a:lnTo>
                <a:lnTo>
                  <a:pt x="8211003" y="0"/>
                </a:lnTo>
                <a:cubicBezTo>
                  <a:pt x="8212931" y="389278"/>
                  <a:pt x="8206694" y="787060"/>
                  <a:pt x="8208622" y="1176338"/>
                </a:cubicBezTo>
                <a:lnTo>
                  <a:pt x="2855798" y="1088232"/>
                </a:lnTo>
                <a:lnTo>
                  <a:pt x="1878239" y="1088232"/>
                </a:lnTo>
                <a:lnTo>
                  <a:pt x="2155" y="1175658"/>
                </a:lnTo>
                <a:cubicBezTo>
                  <a:pt x="0" y="782978"/>
                  <a:pt x="4989" y="392680"/>
                  <a:pt x="283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</a:schemeClr>
              </a:gs>
              <a:gs pos="15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endParaRPr lang="ko-KR" altLang="en-US" sz="1600" dirty="0" smtClean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457120" y="1832649"/>
            <a:ext cx="759779" cy="1006731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91621" y="1832649"/>
            <a:ext cx="1787728" cy="1006731"/>
          </a:xfrm>
          <a:prstGeom prst="roundRect">
            <a:avLst/>
          </a:prstGeom>
          <a:gradFill flip="none" rotWithShape="1">
            <a:gsLst>
              <a:gs pos="0">
                <a:srgbClr val="1B346B"/>
              </a:gs>
              <a:gs pos="15000">
                <a:srgbClr val="477CD1"/>
              </a:gs>
              <a:gs pos="100000">
                <a:srgbClr val="1B346B"/>
              </a:gs>
            </a:gsLst>
            <a:lin ang="13500000" scaled="1"/>
            <a:tileRect/>
          </a:gradFill>
          <a:ln w="12700">
            <a:noFill/>
          </a:ln>
          <a:effectLst>
            <a:outerShdw dist="38100" dir="2700000" algn="tl" rotWithShape="0">
              <a:schemeClr val="bg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ADMIN</a:t>
            </a:r>
            <a:endParaRPr lang="ko-KR" altLang="en-US" sz="2400" b="1" dirty="0" smtClean="0">
              <a:solidFill>
                <a:schemeClr val="bg1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294670" y="1832649"/>
            <a:ext cx="5218992" cy="100673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5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 w="12700">
            <a:noFill/>
          </a:ln>
          <a:effectLst>
            <a:outerShdw dist="38100" dir="2700000" algn="tl" rotWithShape="0">
              <a:schemeClr val="bg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endParaRPr lang="ko-KR" altLang="en-US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1916832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National Education Information System (NEIS)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EDUFINE: Financial Management System for Local School Districts </a:t>
            </a:r>
            <a:endParaRPr lang="ko-KR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16" name="그림 15" descr="아이콘(노트북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2850" y="1873225"/>
            <a:ext cx="705853" cy="930293"/>
          </a:xfrm>
          <a:prstGeom prst="rect">
            <a:avLst/>
          </a:prstGeom>
        </p:spPr>
      </p:pic>
      <p:sp>
        <p:nvSpPr>
          <p:cNvPr id="17" name="자유형 16"/>
          <p:cNvSpPr/>
          <p:nvPr/>
        </p:nvSpPr>
        <p:spPr>
          <a:xfrm>
            <a:off x="460375" y="3000826"/>
            <a:ext cx="8223250" cy="1360405"/>
          </a:xfrm>
          <a:custGeom>
            <a:avLst/>
            <a:gdLst>
              <a:gd name="connsiteX0" fmla="*/ 10886 w 8218714"/>
              <a:gd name="connsiteY0" fmla="*/ 0 h 1164771"/>
              <a:gd name="connsiteX1" fmla="*/ 1894114 w 8218714"/>
              <a:gd name="connsiteY1" fmla="*/ 87085 h 1164771"/>
              <a:gd name="connsiteX2" fmla="*/ 2873829 w 8218714"/>
              <a:gd name="connsiteY2" fmla="*/ 76200 h 1164771"/>
              <a:gd name="connsiteX3" fmla="*/ 8207829 w 8218714"/>
              <a:gd name="connsiteY3" fmla="*/ 0 h 1164771"/>
              <a:gd name="connsiteX4" fmla="*/ 8218714 w 8218714"/>
              <a:gd name="connsiteY4" fmla="*/ 1153885 h 1164771"/>
              <a:gd name="connsiteX5" fmla="*/ 2852057 w 8218714"/>
              <a:gd name="connsiteY5" fmla="*/ 1055914 h 1164771"/>
              <a:gd name="connsiteX6" fmla="*/ 1883229 w 8218714"/>
              <a:gd name="connsiteY6" fmla="*/ 1055914 h 1164771"/>
              <a:gd name="connsiteX7" fmla="*/ 0 w 8218714"/>
              <a:gd name="connsiteY7" fmla="*/ 1164771 h 1164771"/>
              <a:gd name="connsiteX8" fmla="*/ 10886 w 8218714"/>
              <a:gd name="connsiteY8" fmla="*/ 0 h 1164771"/>
              <a:gd name="connsiteX0" fmla="*/ 68943 w 8218714"/>
              <a:gd name="connsiteY0" fmla="*/ 0 h 1188357"/>
              <a:gd name="connsiteX1" fmla="*/ 1894114 w 8218714"/>
              <a:gd name="connsiteY1" fmla="*/ 110671 h 1188357"/>
              <a:gd name="connsiteX2" fmla="*/ 2873829 w 8218714"/>
              <a:gd name="connsiteY2" fmla="*/ 99786 h 1188357"/>
              <a:gd name="connsiteX3" fmla="*/ 8207829 w 8218714"/>
              <a:gd name="connsiteY3" fmla="*/ 23586 h 1188357"/>
              <a:gd name="connsiteX4" fmla="*/ 8218714 w 8218714"/>
              <a:gd name="connsiteY4" fmla="*/ 1177471 h 1188357"/>
              <a:gd name="connsiteX5" fmla="*/ 2852057 w 8218714"/>
              <a:gd name="connsiteY5" fmla="*/ 1079500 h 1188357"/>
              <a:gd name="connsiteX6" fmla="*/ 1883229 w 8218714"/>
              <a:gd name="connsiteY6" fmla="*/ 1079500 h 1188357"/>
              <a:gd name="connsiteX7" fmla="*/ 0 w 8218714"/>
              <a:gd name="connsiteY7" fmla="*/ 1188357 h 1188357"/>
              <a:gd name="connsiteX8" fmla="*/ 68943 w 8218714"/>
              <a:gd name="connsiteY8" fmla="*/ 0 h 1188357"/>
              <a:gd name="connsiteX0" fmla="*/ 7824 w 8218714"/>
              <a:gd name="connsiteY0" fmla="*/ 0 h 1173276"/>
              <a:gd name="connsiteX1" fmla="*/ 1894114 w 8218714"/>
              <a:gd name="connsiteY1" fmla="*/ 95590 h 1173276"/>
              <a:gd name="connsiteX2" fmla="*/ 2873829 w 8218714"/>
              <a:gd name="connsiteY2" fmla="*/ 84705 h 1173276"/>
              <a:gd name="connsiteX3" fmla="*/ 8207829 w 8218714"/>
              <a:gd name="connsiteY3" fmla="*/ 8505 h 1173276"/>
              <a:gd name="connsiteX4" fmla="*/ 8218714 w 8218714"/>
              <a:gd name="connsiteY4" fmla="*/ 1162390 h 1173276"/>
              <a:gd name="connsiteX5" fmla="*/ 2852057 w 8218714"/>
              <a:gd name="connsiteY5" fmla="*/ 1064419 h 1173276"/>
              <a:gd name="connsiteX6" fmla="*/ 1883229 w 8218714"/>
              <a:gd name="connsiteY6" fmla="*/ 1064419 h 1173276"/>
              <a:gd name="connsiteX7" fmla="*/ 0 w 8218714"/>
              <a:gd name="connsiteY7" fmla="*/ 1173276 h 1173276"/>
              <a:gd name="connsiteX8" fmla="*/ 7824 w 8218714"/>
              <a:gd name="connsiteY8" fmla="*/ 0 h 1173276"/>
              <a:gd name="connsiteX0" fmla="*/ 0 w 8210890"/>
              <a:gd name="connsiteY0" fmla="*/ 0 h 1170895"/>
              <a:gd name="connsiteX1" fmla="*/ 1886290 w 8210890"/>
              <a:gd name="connsiteY1" fmla="*/ 95590 h 1170895"/>
              <a:gd name="connsiteX2" fmla="*/ 2866005 w 8210890"/>
              <a:gd name="connsiteY2" fmla="*/ 84705 h 1170895"/>
              <a:gd name="connsiteX3" fmla="*/ 8200005 w 8210890"/>
              <a:gd name="connsiteY3" fmla="*/ 8505 h 1170895"/>
              <a:gd name="connsiteX4" fmla="*/ 8210890 w 8210890"/>
              <a:gd name="connsiteY4" fmla="*/ 1162390 h 1170895"/>
              <a:gd name="connsiteX5" fmla="*/ 2844233 w 8210890"/>
              <a:gd name="connsiteY5" fmla="*/ 1064419 h 1170895"/>
              <a:gd name="connsiteX6" fmla="*/ 1875405 w 8210890"/>
              <a:gd name="connsiteY6" fmla="*/ 1064419 h 1170895"/>
              <a:gd name="connsiteX7" fmla="*/ 108857 w 8210890"/>
              <a:gd name="connsiteY7" fmla="*/ 1170895 h 1170895"/>
              <a:gd name="connsiteX8" fmla="*/ 0 w 8210890"/>
              <a:gd name="connsiteY8" fmla="*/ 0 h 1170895"/>
              <a:gd name="connsiteX0" fmla="*/ 0 w 8210890"/>
              <a:gd name="connsiteY0" fmla="*/ 0 h 1178039"/>
              <a:gd name="connsiteX1" fmla="*/ 1886290 w 8210890"/>
              <a:gd name="connsiteY1" fmla="*/ 95590 h 1178039"/>
              <a:gd name="connsiteX2" fmla="*/ 2866005 w 8210890"/>
              <a:gd name="connsiteY2" fmla="*/ 84705 h 1178039"/>
              <a:gd name="connsiteX3" fmla="*/ 8200005 w 8210890"/>
              <a:gd name="connsiteY3" fmla="*/ 8505 h 1178039"/>
              <a:gd name="connsiteX4" fmla="*/ 8210890 w 8210890"/>
              <a:gd name="connsiteY4" fmla="*/ 1162390 h 1178039"/>
              <a:gd name="connsiteX5" fmla="*/ 2844233 w 8210890"/>
              <a:gd name="connsiteY5" fmla="*/ 1064419 h 1178039"/>
              <a:gd name="connsiteX6" fmla="*/ 1875405 w 8210890"/>
              <a:gd name="connsiteY6" fmla="*/ 1064419 h 1178039"/>
              <a:gd name="connsiteX7" fmla="*/ 6464 w 8210890"/>
              <a:gd name="connsiteY7" fmla="*/ 1178039 h 1178039"/>
              <a:gd name="connsiteX8" fmla="*/ 0 w 8210890"/>
              <a:gd name="connsiteY8" fmla="*/ 0 h 1178039"/>
              <a:gd name="connsiteX0" fmla="*/ 2834 w 8213724"/>
              <a:gd name="connsiteY0" fmla="*/ 0 h 1175658"/>
              <a:gd name="connsiteX1" fmla="*/ 1889124 w 8213724"/>
              <a:gd name="connsiteY1" fmla="*/ 95590 h 1175658"/>
              <a:gd name="connsiteX2" fmla="*/ 2868839 w 8213724"/>
              <a:gd name="connsiteY2" fmla="*/ 84705 h 1175658"/>
              <a:gd name="connsiteX3" fmla="*/ 8202839 w 8213724"/>
              <a:gd name="connsiteY3" fmla="*/ 8505 h 1175658"/>
              <a:gd name="connsiteX4" fmla="*/ 8213724 w 8213724"/>
              <a:gd name="connsiteY4" fmla="*/ 1162390 h 1175658"/>
              <a:gd name="connsiteX5" fmla="*/ 2847067 w 8213724"/>
              <a:gd name="connsiteY5" fmla="*/ 1064419 h 1175658"/>
              <a:gd name="connsiteX6" fmla="*/ 1878239 w 8213724"/>
              <a:gd name="connsiteY6" fmla="*/ 1064419 h 1175658"/>
              <a:gd name="connsiteX7" fmla="*/ 2155 w 8213724"/>
              <a:gd name="connsiteY7" fmla="*/ 1175658 h 1175658"/>
              <a:gd name="connsiteX8" fmla="*/ 2834 w 8213724"/>
              <a:gd name="connsiteY8" fmla="*/ 0 h 1175658"/>
              <a:gd name="connsiteX0" fmla="*/ 2834 w 8213724"/>
              <a:gd name="connsiteY0" fmla="*/ 0 h 1175658"/>
              <a:gd name="connsiteX1" fmla="*/ 1886403 w 8213724"/>
              <a:gd name="connsiteY1" fmla="*/ 340519 h 1175658"/>
              <a:gd name="connsiteX2" fmla="*/ 2868839 w 8213724"/>
              <a:gd name="connsiteY2" fmla="*/ 84705 h 1175658"/>
              <a:gd name="connsiteX3" fmla="*/ 8202839 w 8213724"/>
              <a:gd name="connsiteY3" fmla="*/ 8505 h 1175658"/>
              <a:gd name="connsiteX4" fmla="*/ 8213724 w 8213724"/>
              <a:gd name="connsiteY4" fmla="*/ 1162390 h 1175658"/>
              <a:gd name="connsiteX5" fmla="*/ 2847067 w 8213724"/>
              <a:gd name="connsiteY5" fmla="*/ 1064419 h 1175658"/>
              <a:gd name="connsiteX6" fmla="*/ 1878239 w 8213724"/>
              <a:gd name="connsiteY6" fmla="*/ 1064419 h 1175658"/>
              <a:gd name="connsiteX7" fmla="*/ 2155 w 8213724"/>
              <a:gd name="connsiteY7" fmla="*/ 1175658 h 1175658"/>
              <a:gd name="connsiteX8" fmla="*/ 2834 w 8213724"/>
              <a:gd name="connsiteY8" fmla="*/ 0 h 1175658"/>
              <a:gd name="connsiteX0" fmla="*/ 2834 w 8213724"/>
              <a:gd name="connsiteY0" fmla="*/ 0 h 1175658"/>
              <a:gd name="connsiteX1" fmla="*/ 1884022 w 8213724"/>
              <a:gd name="connsiteY1" fmla="*/ 88107 h 1175658"/>
              <a:gd name="connsiteX2" fmla="*/ 2868839 w 8213724"/>
              <a:gd name="connsiteY2" fmla="*/ 84705 h 1175658"/>
              <a:gd name="connsiteX3" fmla="*/ 8202839 w 8213724"/>
              <a:gd name="connsiteY3" fmla="*/ 8505 h 1175658"/>
              <a:gd name="connsiteX4" fmla="*/ 8213724 w 8213724"/>
              <a:gd name="connsiteY4" fmla="*/ 1162390 h 1175658"/>
              <a:gd name="connsiteX5" fmla="*/ 2847067 w 8213724"/>
              <a:gd name="connsiteY5" fmla="*/ 1064419 h 1175658"/>
              <a:gd name="connsiteX6" fmla="*/ 1878239 w 8213724"/>
              <a:gd name="connsiteY6" fmla="*/ 1064419 h 1175658"/>
              <a:gd name="connsiteX7" fmla="*/ 2155 w 8213724"/>
              <a:gd name="connsiteY7" fmla="*/ 1175658 h 1175658"/>
              <a:gd name="connsiteX8" fmla="*/ 2834 w 8213724"/>
              <a:gd name="connsiteY8" fmla="*/ 0 h 1175658"/>
              <a:gd name="connsiteX0" fmla="*/ 2834 w 8213724"/>
              <a:gd name="connsiteY0" fmla="*/ 0 h 1175658"/>
              <a:gd name="connsiteX1" fmla="*/ 1884022 w 8213724"/>
              <a:gd name="connsiteY1" fmla="*/ 88107 h 1175658"/>
              <a:gd name="connsiteX2" fmla="*/ 2868839 w 8213724"/>
              <a:gd name="connsiteY2" fmla="*/ 84705 h 1175658"/>
              <a:gd name="connsiteX3" fmla="*/ 8202839 w 8213724"/>
              <a:gd name="connsiteY3" fmla="*/ 8505 h 1175658"/>
              <a:gd name="connsiteX4" fmla="*/ 8213724 w 8213724"/>
              <a:gd name="connsiteY4" fmla="*/ 1162390 h 1175658"/>
              <a:gd name="connsiteX5" fmla="*/ 2847067 w 8213724"/>
              <a:gd name="connsiteY5" fmla="*/ 1064419 h 1175658"/>
              <a:gd name="connsiteX6" fmla="*/ 1878239 w 8213724"/>
              <a:gd name="connsiteY6" fmla="*/ 1088232 h 1175658"/>
              <a:gd name="connsiteX7" fmla="*/ 2155 w 8213724"/>
              <a:gd name="connsiteY7" fmla="*/ 1175658 h 1175658"/>
              <a:gd name="connsiteX8" fmla="*/ 2834 w 8213724"/>
              <a:gd name="connsiteY8" fmla="*/ 0 h 1175658"/>
              <a:gd name="connsiteX0" fmla="*/ 2834 w 8213724"/>
              <a:gd name="connsiteY0" fmla="*/ 0 h 1175658"/>
              <a:gd name="connsiteX1" fmla="*/ 1884022 w 8213724"/>
              <a:gd name="connsiteY1" fmla="*/ 88107 h 1175658"/>
              <a:gd name="connsiteX2" fmla="*/ 2868839 w 8213724"/>
              <a:gd name="connsiteY2" fmla="*/ 84705 h 1175658"/>
              <a:gd name="connsiteX3" fmla="*/ 8202839 w 8213724"/>
              <a:gd name="connsiteY3" fmla="*/ 8505 h 1175658"/>
              <a:gd name="connsiteX4" fmla="*/ 8213724 w 8213724"/>
              <a:gd name="connsiteY4" fmla="*/ 1162390 h 1175658"/>
              <a:gd name="connsiteX5" fmla="*/ 2897073 w 8213724"/>
              <a:gd name="connsiteY5" fmla="*/ 892969 h 1175658"/>
              <a:gd name="connsiteX6" fmla="*/ 1878239 w 8213724"/>
              <a:gd name="connsiteY6" fmla="*/ 1088232 h 1175658"/>
              <a:gd name="connsiteX7" fmla="*/ 2155 w 8213724"/>
              <a:gd name="connsiteY7" fmla="*/ 1175658 h 1175658"/>
              <a:gd name="connsiteX8" fmla="*/ 2834 w 8213724"/>
              <a:gd name="connsiteY8" fmla="*/ 0 h 1175658"/>
              <a:gd name="connsiteX0" fmla="*/ 2834 w 8213724"/>
              <a:gd name="connsiteY0" fmla="*/ 0 h 1175658"/>
              <a:gd name="connsiteX1" fmla="*/ 1884022 w 8213724"/>
              <a:gd name="connsiteY1" fmla="*/ 88107 h 1175658"/>
              <a:gd name="connsiteX2" fmla="*/ 2868839 w 8213724"/>
              <a:gd name="connsiteY2" fmla="*/ 84705 h 1175658"/>
              <a:gd name="connsiteX3" fmla="*/ 8202839 w 8213724"/>
              <a:gd name="connsiteY3" fmla="*/ 8505 h 1175658"/>
              <a:gd name="connsiteX4" fmla="*/ 8213724 w 8213724"/>
              <a:gd name="connsiteY4" fmla="*/ 1162390 h 1175658"/>
              <a:gd name="connsiteX5" fmla="*/ 2855798 w 8213724"/>
              <a:gd name="connsiteY5" fmla="*/ 1088232 h 1175658"/>
              <a:gd name="connsiteX6" fmla="*/ 1878239 w 8213724"/>
              <a:gd name="connsiteY6" fmla="*/ 1088232 h 1175658"/>
              <a:gd name="connsiteX7" fmla="*/ 2155 w 8213724"/>
              <a:gd name="connsiteY7" fmla="*/ 1175658 h 1175658"/>
              <a:gd name="connsiteX8" fmla="*/ 2834 w 8213724"/>
              <a:gd name="connsiteY8" fmla="*/ 0 h 1175658"/>
              <a:gd name="connsiteX0" fmla="*/ 2834 w 8213724"/>
              <a:gd name="connsiteY0" fmla="*/ 0 h 1175658"/>
              <a:gd name="connsiteX1" fmla="*/ 1884022 w 8213724"/>
              <a:gd name="connsiteY1" fmla="*/ 88107 h 1175658"/>
              <a:gd name="connsiteX2" fmla="*/ 2864303 w 8213724"/>
              <a:gd name="connsiteY2" fmla="*/ 207169 h 1175658"/>
              <a:gd name="connsiteX3" fmla="*/ 8202839 w 8213724"/>
              <a:gd name="connsiteY3" fmla="*/ 8505 h 1175658"/>
              <a:gd name="connsiteX4" fmla="*/ 8213724 w 8213724"/>
              <a:gd name="connsiteY4" fmla="*/ 1162390 h 1175658"/>
              <a:gd name="connsiteX5" fmla="*/ 2855798 w 8213724"/>
              <a:gd name="connsiteY5" fmla="*/ 1088232 h 1175658"/>
              <a:gd name="connsiteX6" fmla="*/ 1878239 w 8213724"/>
              <a:gd name="connsiteY6" fmla="*/ 1088232 h 1175658"/>
              <a:gd name="connsiteX7" fmla="*/ 2155 w 8213724"/>
              <a:gd name="connsiteY7" fmla="*/ 1175658 h 1175658"/>
              <a:gd name="connsiteX8" fmla="*/ 2834 w 8213724"/>
              <a:gd name="connsiteY8" fmla="*/ 0 h 1175658"/>
              <a:gd name="connsiteX0" fmla="*/ 2834 w 8213724"/>
              <a:gd name="connsiteY0" fmla="*/ 0 h 1175658"/>
              <a:gd name="connsiteX1" fmla="*/ 1884022 w 8213724"/>
              <a:gd name="connsiteY1" fmla="*/ 88107 h 1175658"/>
              <a:gd name="connsiteX2" fmla="*/ 2877003 w 8213724"/>
              <a:gd name="connsiteY2" fmla="*/ 88107 h 1175658"/>
              <a:gd name="connsiteX3" fmla="*/ 8202839 w 8213724"/>
              <a:gd name="connsiteY3" fmla="*/ 8505 h 1175658"/>
              <a:gd name="connsiteX4" fmla="*/ 8213724 w 8213724"/>
              <a:gd name="connsiteY4" fmla="*/ 1162390 h 1175658"/>
              <a:gd name="connsiteX5" fmla="*/ 2855798 w 8213724"/>
              <a:gd name="connsiteY5" fmla="*/ 1088232 h 1175658"/>
              <a:gd name="connsiteX6" fmla="*/ 1878239 w 8213724"/>
              <a:gd name="connsiteY6" fmla="*/ 1088232 h 1175658"/>
              <a:gd name="connsiteX7" fmla="*/ 2155 w 8213724"/>
              <a:gd name="connsiteY7" fmla="*/ 1175658 h 1175658"/>
              <a:gd name="connsiteX8" fmla="*/ 2834 w 8213724"/>
              <a:gd name="connsiteY8" fmla="*/ 0 h 1175658"/>
              <a:gd name="connsiteX0" fmla="*/ 2834 w 8202839"/>
              <a:gd name="connsiteY0" fmla="*/ 0 h 1175658"/>
              <a:gd name="connsiteX1" fmla="*/ 1884022 w 8202839"/>
              <a:gd name="connsiteY1" fmla="*/ 88107 h 1175658"/>
              <a:gd name="connsiteX2" fmla="*/ 2877003 w 8202839"/>
              <a:gd name="connsiteY2" fmla="*/ 88107 h 1175658"/>
              <a:gd name="connsiteX3" fmla="*/ 8202839 w 8202839"/>
              <a:gd name="connsiteY3" fmla="*/ 8505 h 1175658"/>
              <a:gd name="connsiteX4" fmla="*/ 8064953 w 8202839"/>
              <a:gd name="connsiteY4" fmla="*/ 1140619 h 1175658"/>
              <a:gd name="connsiteX5" fmla="*/ 2855798 w 8202839"/>
              <a:gd name="connsiteY5" fmla="*/ 1088232 h 1175658"/>
              <a:gd name="connsiteX6" fmla="*/ 1878239 w 8202839"/>
              <a:gd name="connsiteY6" fmla="*/ 1088232 h 1175658"/>
              <a:gd name="connsiteX7" fmla="*/ 2155 w 8202839"/>
              <a:gd name="connsiteY7" fmla="*/ 1175658 h 1175658"/>
              <a:gd name="connsiteX8" fmla="*/ 2834 w 8202839"/>
              <a:gd name="connsiteY8" fmla="*/ 0 h 1175658"/>
              <a:gd name="connsiteX0" fmla="*/ 2834 w 8208622"/>
              <a:gd name="connsiteY0" fmla="*/ 0 h 1176338"/>
              <a:gd name="connsiteX1" fmla="*/ 1884022 w 8208622"/>
              <a:gd name="connsiteY1" fmla="*/ 88107 h 1176338"/>
              <a:gd name="connsiteX2" fmla="*/ 2877003 w 8208622"/>
              <a:gd name="connsiteY2" fmla="*/ 88107 h 1176338"/>
              <a:gd name="connsiteX3" fmla="*/ 8202839 w 8208622"/>
              <a:gd name="connsiteY3" fmla="*/ 8505 h 1176338"/>
              <a:gd name="connsiteX4" fmla="*/ 8208622 w 8208622"/>
              <a:gd name="connsiteY4" fmla="*/ 1176338 h 1176338"/>
              <a:gd name="connsiteX5" fmla="*/ 2855798 w 8208622"/>
              <a:gd name="connsiteY5" fmla="*/ 1088232 h 1176338"/>
              <a:gd name="connsiteX6" fmla="*/ 1878239 w 8208622"/>
              <a:gd name="connsiteY6" fmla="*/ 1088232 h 1176338"/>
              <a:gd name="connsiteX7" fmla="*/ 2155 w 8208622"/>
              <a:gd name="connsiteY7" fmla="*/ 1175658 h 1176338"/>
              <a:gd name="connsiteX8" fmla="*/ 2834 w 8208622"/>
              <a:gd name="connsiteY8" fmla="*/ 0 h 1176338"/>
              <a:gd name="connsiteX0" fmla="*/ 2834 w 8208622"/>
              <a:gd name="connsiteY0" fmla="*/ 0 h 1176338"/>
              <a:gd name="connsiteX1" fmla="*/ 1884022 w 8208622"/>
              <a:gd name="connsiteY1" fmla="*/ 88107 h 1176338"/>
              <a:gd name="connsiteX2" fmla="*/ 2877003 w 8208622"/>
              <a:gd name="connsiteY2" fmla="*/ 88107 h 1176338"/>
              <a:gd name="connsiteX3" fmla="*/ 8109403 w 8208622"/>
              <a:gd name="connsiteY3" fmla="*/ 73819 h 1176338"/>
              <a:gd name="connsiteX4" fmla="*/ 8208622 w 8208622"/>
              <a:gd name="connsiteY4" fmla="*/ 1176338 h 1176338"/>
              <a:gd name="connsiteX5" fmla="*/ 2855798 w 8208622"/>
              <a:gd name="connsiteY5" fmla="*/ 1088232 h 1176338"/>
              <a:gd name="connsiteX6" fmla="*/ 1878239 w 8208622"/>
              <a:gd name="connsiteY6" fmla="*/ 1088232 h 1176338"/>
              <a:gd name="connsiteX7" fmla="*/ 2155 w 8208622"/>
              <a:gd name="connsiteY7" fmla="*/ 1175658 h 1176338"/>
              <a:gd name="connsiteX8" fmla="*/ 2834 w 8208622"/>
              <a:gd name="connsiteY8" fmla="*/ 0 h 1176338"/>
              <a:gd name="connsiteX0" fmla="*/ 2834 w 8212931"/>
              <a:gd name="connsiteY0" fmla="*/ 0 h 1176338"/>
              <a:gd name="connsiteX1" fmla="*/ 1884022 w 8212931"/>
              <a:gd name="connsiteY1" fmla="*/ 88107 h 1176338"/>
              <a:gd name="connsiteX2" fmla="*/ 2877003 w 8212931"/>
              <a:gd name="connsiteY2" fmla="*/ 88107 h 1176338"/>
              <a:gd name="connsiteX3" fmla="*/ 8211003 w 8212931"/>
              <a:gd name="connsiteY3" fmla="*/ 0 h 1176338"/>
              <a:gd name="connsiteX4" fmla="*/ 8208622 w 8212931"/>
              <a:gd name="connsiteY4" fmla="*/ 1176338 h 1176338"/>
              <a:gd name="connsiteX5" fmla="*/ 2855798 w 8212931"/>
              <a:gd name="connsiteY5" fmla="*/ 1088232 h 1176338"/>
              <a:gd name="connsiteX6" fmla="*/ 1878239 w 8212931"/>
              <a:gd name="connsiteY6" fmla="*/ 1088232 h 1176338"/>
              <a:gd name="connsiteX7" fmla="*/ 2155 w 8212931"/>
              <a:gd name="connsiteY7" fmla="*/ 1175658 h 1176338"/>
              <a:gd name="connsiteX8" fmla="*/ 2834 w 8212931"/>
              <a:gd name="connsiteY8" fmla="*/ 0 h 117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12931" h="1176338">
                <a:moveTo>
                  <a:pt x="2834" y="0"/>
                </a:moveTo>
                <a:lnTo>
                  <a:pt x="1884022" y="88107"/>
                </a:lnTo>
                <a:lnTo>
                  <a:pt x="2877003" y="88107"/>
                </a:lnTo>
                <a:lnTo>
                  <a:pt x="8211003" y="0"/>
                </a:lnTo>
                <a:cubicBezTo>
                  <a:pt x="8212931" y="389278"/>
                  <a:pt x="8206694" y="787060"/>
                  <a:pt x="8208622" y="1176338"/>
                </a:cubicBezTo>
                <a:lnTo>
                  <a:pt x="2855798" y="1088232"/>
                </a:lnTo>
                <a:lnTo>
                  <a:pt x="1878239" y="1088232"/>
                </a:lnTo>
                <a:lnTo>
                  <a:pt x="2155" y="1175658"/>
                </a:lnTo>
                <a:cubicBezTo>
                  <a:pt x="0" y="782978"/>
                  <a:pt x="4989" y="392680"/>
                  <a:pt x="283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</a:schemeClr>
              </a:gs>
              <a:gs pos="15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endParaRPr lang="ko-KR" altLang="en-US" sz="1600" dirty="0" smtClean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591621" y="3132667"/>
            <a:ext cx="1787728" cy="1006731"/>
          </a:xfrm>
          <a:prstGeom prst="roundRect">
            <a:avLst/>
          </a:prstGeom>
          <a:gradFill flip="none" rotWithShape="1">
            <a:gsLst>
              <a:gs pos="0">
                <a:srgbClr val="1B4B6B"/>
              </a:gs>
              <a:gs pos="15000">
                <a:srgbClr val="519ED3"/>
              </a:gs>
              <a:gs pos="100000">
                <a:srgbClr val="1B4B6B"/>
              </a:gs>
            </a:gsLst>
            <a:lin ang="13500000" scaled="1"/>
            <a:tileRect/>
          </a:gradFill>
          <a:ln w="12700">
            <a:noFill/>
          </a:ln>
          <a:effectLst>
            <a:outerShdw dist="38100" dir="2700000" algn="tl" rotWithShape="0">
              <a:schemeClr val="bg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SECURITY</a:t>
            </a:r>
            <a:endParaRPr lang="ko-KR" altLang="en-US" sz="2000" b="1" dirty="0" smtClean="0">
              <a:solidFill>
                <a:schemeClr val="bg1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3294670" y="3132667"/>
            <a:ext cx="5218992" cy="100673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5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 w="12700">
            <a:noFill/>
          </a:ln>
          <a:effectLst>
            <a:outerShdw dist="38100" dir="2700000" algn="tl" rotWithShape="0">
              <a:schemeClr val="bg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endParaRPr lang="ko-KR" altLang="en-US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2457120" y="3133572"/>
            <a:ext cx="759779" cy="1006731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22" name="그림 21" descr="아이콘(메모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5065" y="3259301"/>
            <a:ext cx="626705" cy="749309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460375" y="4300843"/>
            <a:ext cx="8223250" cy="1360405"/>
          </a:xfrm>
          <a:custGeom>
            <a:avLst/>
            <a:gdLst>
              <a:gd name="connsiteX0" fmla="*/ 10886 w 8218714"/>
              <a:gd name="connsiteY0" fmla="*/ 0 h 1164771"/>
              <a:gd name="connsiteX1" fmla="*/ 1894114 w 8218714"/>
              <a:gd name="connsiteY1" fmla="*/ 87085 h 1164771"/>
              <a:gd name="connsiteX2" fmla="*/ 2873829 w 8218714"/>
              <a:gd name="connsiteY2" fmla="*/ 76200 h 1164771"/>
              <a:gd name="connsiteX3" fmla="*/ 8207829 w 8218714"/>
              <a:gd name="connsiteY3" fmla="*/ 0 h 1164771"/>
              <a:gd name="connsiteX4" fmla="*/ 8218714 w 8218714"/>
              <a:gd name="connsiteY4" fmla="*/ 1153885 h 1164771"/>
              <a:gd name="connsiteX5" fmla="*/ 2852057 w 8218714"/>
              <a:gd name="connsiteY5" fmla="*/ 1055914 h 1164771"/>
              <a:gd name="connsiteX6" fmla="*/ 1883229 w 8218714"/>
              <a:gd name="connsiteY6" fmla="*/ 1055914 h 1164771"/>
              <a:gd name="connsiteX7" fmla="*/ 0 w 8218714"/>
              <a:gd name="connsiteY7" fmla="*/ 1164771 h 1164771"/>
              <a:gd name="connsiteX8" fmla="*/ 10886 w 8218714"/>
              <a:gd name="connsiteY8" fmla="*/ 0 h 1164771"/>
              <a:gd name="connsiteX0" fmla="*/ 68943 w 8218714"/>
              <a:gd name="connsiteY0" fmla="*/ 0 h 1188357"/>
              <a:gd name="connsiteX1" fmla="*/ 1894114 w 8218714"/>
              <a:gd name="connsiteY1" fmla="*/ 110671 h 1188357"/>
              <a:gd name="connsiteX2" fmla="*/ 2873829 w 8218714"/>
              <a:gd name="connsiteY2" fmla="*/ 99786 h 1188357"/>
              <a:gd name="connsiteX3" fmla="*/ 8207829 w 8218714"/>
              <a:gd name="connsiteY3" fmla="*/ 23586 h 1188357"/>
              <a:gd name="connsiteX4" fmla="*/ 8218714 w 8218714"/>
              <a:gd name="connsiteY4" fmla="*/ 1177471 h 1188357"/>
              <a:gd name="connsiteX5" fmla="*/ 2852057 w 8218714"/>
              <a:gd name="connsiteY5" fmla="*/ 1079500 h 1188357"/>
              <a:gd name="connsiteX6" fmla="*/ 1883229 w 8218714"/>
              <a:gd name="connsiteY6" fmla="*/ 1079500 h 1188357"/>
              <a:gd name="connsiteX7" fmla="*/ 0 w 8218714"/>
              <a:gd name="connsiteY7" fmla="*/ 1188357 h 1188357"/>
              <a:gd name="connsiteX8" fmla="*/ 68943 w 8218714"/>
              <a:gd name="connsiteY8" fmla="*/ 0 h 1188357"/>
              <a:gd name="connsiteX0" fmla="*/ 7824 w 8218714"/>
              <a:gd name="connsiteY0" fmla="*/ 0 h 1173276"/>
              <a:gd name="connsiteX1" fmla="*/ 1894114 w 8218714"/>
              <a:gd name="connsiteY1" fmla="*/ 95590 h 1173276"/>
              <a:gd name="connsiteX2" fmla="*/ 2873829 w 8218714"/>
              <a:gd name="connsiteY2" fmla="*/ 84705 h 1173276"/>
              <a:gd name="connsiteX3" fmla="*/ 8207829 w 8218714"/>
              <a:gd name="connsiteY3" fmla="*/ 8505 h 1173276"/>
              <a:gd name="connsiteX4" fmla="*/ 8218714 w 8218714"/>
              <a:gd name="connsiteY4" fmla="*/ 1162390 h 1173276"/>
              <a:gd name="connsiteX5" fmla="*/ 2852057 w 8218714"/>
              <a:gd name="connsiteY5" fmla="*/ 1064419 h 1173276"/>
              <a:gd name="connsiteX6" fmla="*/ 1883229 w 8218714"/>
              <a:gd name="connsiteY6" fmla="*/ 1064419 h 1173276"/>
              <a:gd name="connsiteX7" fmla="*/ 0 w 8218714"/>
              <a:gd name="connsiteY7" fmla="*/ 1173276 h 1173276"/>
              <a:gd name="connsiteX8" fmla="*/ 7824 w 8218714"/>
              <a:gd name="connsiteY8" fmla="*/ 0 h 1173276"/>
              <a:gd name="connsiteX0" fmla="*/ 0 w 8210890"/>
              <a:gd name="connsiteY0" fmla="*/ 0 h 1170895"/>
              <a:gd name="connsiteX1" fmla="*/ 1886290 w 8210890"/>
              <a:gd name="connsiteY1" fmla="*/ 95590 h 1170895"/>
              <a:gd name="connsiteX2" fmla="*/ 2866005 w 8210890"/>
              <a:gd name="connsiteY2" fmla="*/ 84705 h 1170895"/>
              <a:gd name="connsiteX3" fmla="*/ 8200005 w 8210890"/>
              <a:gd name="connsiteY3" fmla="*/ 8505 h 1170895"/>
              <a:gd name="connsiteX4" fmla="*/ 8210890 w 8210890"/>
              <a:gd name="connsiteY4" fmla="*/ 1162390 h 1170895"/>
              <a:gd name="connsiteX5" fmla="*/ 2844233 w 8210890"/>
              <a:gd name="connsiteY5" fmla="*/ 1064419 h 1170895"/>
              <a:gd name="connsiteX6" fmla="*/ 1875405 w 8210890"/>
              <a:gd name="connsiteY6" fmla="*/ 1064419 h 1170895"/>
              <a:gd name="connsiteX7" fmla="*/ 108857 w 8210890"/>
              <a:gd name="connsiteY7" fmla="*/ 1170895 h 1170895"/>
              <a:gd name="connsiteX8" fmla="*/ 0 w 8210890"/>
              <a:gd name="connsiteY8" fmla="*/ 0 h 1170895"/>
              <a:gd name="connsiteX0" fmla="*/ 0 w 8210890"/>
              <a:gd name="connsiteY0" fmla="*/ 0 h 1178039"/>
              <a:gd name="connsiteX1" fmla="*/ 1886290 w 8210890"/>
              <a:gd name="connsiteY1" fmla="*/ 95590 h 1178039"/>
              <a:gd name="connsiteX2" fmla="*/ 2866005 w 8210890"/>
              <a:gd name="connsiteY2" fmla="*/ 84705 h 1178039"/>
              <a:gd name="connsiteX3" fmla="*/ 8200005 w 8210890"/>
              <a:gd name="connsiteY3" fmla="*/ 8505 h 1178039"/>
              <a:gd name="connsiteX4" fmla="*/ 8210890 w 8210890"/>
              <a:gd name="connsiteY4" fmla="*/ 1162390 h 1178039"/>
              <a:gd name="connsiteX5" fmla="*/ 2844233 w 8210890"/>
              <a:gd name="connsiteY5" fmla="*/ 1064419 h 1178039"/>
              <a:gd name="connsiteX6" fmla="*/ 1875405 w 8210890"/>
              <a:gd name="connsiteY6" fmla="*/ 1064419 h 1178039"/>
              <a:gd name="connsiteX7" fmla="*/ 6464 w 8210890"/>
              <a:gd name="connsiteY7" fmla="*/ 1178039 h 1178039"/>
              <a:gd name="connsiteX8" fmla="*/ 0 w 8210890"/>
              <a:gd name="connsiteY8" fmla="*/ 0 h 1178039"/>
              <a:gd name="connsiteX0" fmla="*/ 2834 w 8213724"/>
              <a:gd name="connsiteY0" fmla="*/ 0 h 1175658"/>
              <a:gd name="connsiteX1" fmla="*/ 1889124 w 8213724"/>
              <a:gd name="connsiteY1" fmla="*/ 95590 h 1175658"/>
              <a:gd name="connsiteX2" fmla="*/ 2868839 w 8213724"/>
              <a:gd name="connsiteY2" fmla="*/ 84705 h 1175658"/>
              <a:gd name="connsiteX3" fmla="*/ 8202839 w 8213724"/>
              <a:gd name="connsiteY3" fmla="*/ 8505 h 1175658"/>
              <a:gd name="connsiteX4" fmla="*/ 8213724 w 8213724"/>
              <a:gd name="connsiteY4" fmla="*/ 1162390 h 1175658"/>
              <a:gd name="connsiteX5" fmla="*/ 2847067 w 8213724"/>
              <a:gd name="connsiteY5" fmla="*/ 1064419 h 1175658"/>
              <a:gd name="connsiteX6" fmla="*/ 1878239 w 8213724"/>
              <a:gd name="connsiteY6" fmla="*/ 1064419 h 1175658"/>
              <a:gd name="connsiteX7" fmla="*/ 2155 w 8213724"/>
              <a:gd name="connsiteY7" fmla="*/ 1175658 h 1175658"/>
              <a:gd name="connsiteX8" fmla="*/ 2834 w 8213724"/>
              <a:gd name="connsiteY8" fmla="*/ 0 h 1175658"/>
              <a:gd name="connsiteX0" fmla="*/ 2834 w 8213724"/>
              <a:gd name="connsiteY0" fmla="*/ 0 h 1175658"/>
              <a:gd name="connsiteX1" fmla="*/ 1886403 w 8213724"/>
              <a:gd name="connsiteY1" fmla="*/ 340519 h 1175658"/>
              <a:gd name="connsiteX2" fmla="*/ 2868839 w 8213724"/>
              <a:gd name="connsiteY2" fmla="*/ 84705 h 1175658"/>
              <a:gd name="connsiteX3" fmla="*/ 8202839 w 8213724"/>
              <a:gd name="connsiteY3" fmla="*/ 8505 h 1175658"/>
              <a:gd name="connsiteX4" fmla="*/ 8213724 w 8213724"/>
              <a:gd name="connsiteY4" fmla="*/ 1162390 h 1175658"/>
              <a:gd name="connsiteX5" fmla="*/ 2847067 w 8213724"/>
              <a:gd name="connsiteY5" fmla="*/ 1064419 h 1175658"/>
              <a:gd name="connsiteX6" fmla="*/ 1878239 w 8213724"/>
              <a:gd name="connsiteY6" fmla="*/ 1064419 h 1175658"/>
              <a:gd name="connsiteX7" fmla="*/ 2155 w 8213724"/>
              <a:gd name="connsiteY7" fmla="*/ 1175658 h 1175658"/>
              <a:gd name="connsiteX8" fmla="*/ 2834 w 8213724"/>
              <a:gd name="connsiteY8" fmla="*/ 0 h 1175658"/>
              <a:gd name="connsiteX0" fmla="*/ 2834 w 8213724"/>
              <a:gd name="connsiteY0" fmla="*/ 0 h 1175658"/>
              <a:gd name="connsiteX1" fmla="*/ 1884022 w 8213724"/>
              <a:gd name="connsiteY1" fmla="*/ 88107 h 1175658"/>
              <a:gd name="connsiteX2" fmla="*/ 2868839 w 8213724"/>
              <a:gd name="connsiteY2" fmla="*/ 84705 h 1175658"/>
              <a:gd name="connsiteX3" fmla="*/ 8202839 w 8213724"/>
              <a:gd name="connsiteY3" fmla="*/ 8505 h 1175658"/>
              <a:gd name="connsiteX4" fmla="*/ 8213724 w 8213724"/>
              <a:gd name="connsiteY4" fmla="*/ 1162390 h 1175658"/>
              <a:gd name="connsiteX5" fmla="*/ 2847067 w 8213724"/>
              <a:gd name="connsiteY5" fmla="*/ 1064419 h 1175658"/>
              <a:gd name="connsiteX6" fmla="*/ 1878239 w 8213724"/>
              <a:gd name="connsiteY6" fmla="*/ 1064419 h 1175658"/>
              <a:gd name="connsiteX7" fmla="*/ 2155 w 8213724"/>
              <a:gd name="connsiteY7" fmla="*/ 1175658 h 1175658"/>
              <a:gd name="connsiteX8" fmla="*/ 2834 w 8213724"/>
              <a:gd name="connsiteY8" fmla="*/ 0 h 1175658"/>
              <a:gd name="connsiteX0" fmla="*/ 2834 w 8213724"/>
              <a:gd name="connsiteY0" fmla="*/ 0 h 1175658"/>
              <a:gd name="connsiteX1" fmla="*/ 1884022 w 8213724"/>
              <a:gd name="connsiteY1" fmla="*/ 88107 h 1175658"/>
              <a:gd name="connsiteX2" fmla="*/ 2868839 w 8213724"/>
              <a:gd name="connsiteY2" fmla="*/ 84705 h 1175658"/>
              <a:gd name="connsiteX3" fmla="*/ 8202839 w 8213724"/>
              <a:gd name="connsiteY3" fmla="*/ 8505 h 1175658"/>
              <a:gd name="connsiteX4" fmla="*/ 8213724 w 8213724"/>
              <a:gd name="connsiteY4" fmla="*/ 1162390 h 1175658"/>
              <a:gd name="connsiteX5" fmla="*/ 2847067 w 8213724"/>
              <a:gd name="connsiteY5" fmla="*/ 1064419 h 1175658"/>
              <a:gd name="connsiteX6" fmla="*/ 1878239 w 8213724"/>
              <a:gd name="connsiteY6" fmla="*/ 1088232 h 1175658"/>
              <a:gd name="connsiteX7" fmla="*/ 2155 w 8213724"/>
              <a:gd name="connsiteY7" fmla="*/ 1175658 h 1175658"/>
              <a:gd name="connsiteX8" fmla="*/ 2834 w 8213724"/>
              <a:gd name="connsiteY8" fmla="*/ 0 h 1175658"/>
              <a:gd name="connsiteX0" fmla="*/ 2834 w 8213724"/>
              <a:gd name="connsiteY0" fmla="*/ 0 h 1175658"/>
              <a:gd name="connsiteX1" fmla="*/ 1884022 w 8213724"/>
              <a:gd name="connsiteY1" fmla="*/ 88107 h 1175658"/>
              <a:gd name="connsiteX2" fmla="*/ 2868839 w 8213724"/>
              <a:gd name="connsiteY2" fmla="*/ 84705 h 1175658"/>
              <a:gd name="connsiteX3" fmla="*/ 8202839 w 8213724"/>
              <a:gd name="connsiteY3" fmla="*/ 8505 h 1175658"/>
              <a:gd name="connsiteX4" fmla="*/ 8213724 w 8213724"/>
              <a:gd name="connsiteY4" fmla="*/ 1162390 h 1175658"/>
              <a:gd name="connsiteX5" fmla="*/ 2897073 w 8213724"/>
              <a:gd name="connsiteY5" fmla="*/ 892969 h 1175658"/>
              <a:gd name="connsiteX6" fmla="*/ 1878239 w 8213724"/>
              <a:gd name="connsiteY6" fmla="*/ 1088232 h 1175658"/>
              <a:gd name="connsiteX7" fmla="*/ 2155 w 8213724"/>
              <a:gd name="connsiteY7" fmla="*/ 1175658 h 1175658"/>
              <a:gd name="connsiteX8" fmla="*/ 2834 w 8213724"/>
              <a:gd name="connsiteY8" fmla="*/ 0 h 1175658"/>
              <a:gd name="connsiteX0" fmla="*/ 2834 w 8213724"/>
              <a:gd name="connsiteY0" fmla="*/ 0 h 1175658"/>
              <a:gd name="connsiteX1" fmla="*/ 1884022 w 8213724"/>
              <a:gd name="connsiteY1" fmla="*/ 88107 h 1175658"/>
              <a:gd name="connsiteX2" fmla="*/ 2868839 w 8213724"/>
              <a:gd name="connsiteY2" fmla="*/ 84705 h 1175658"/>
              <a:gd name="connsiteX3" fmla="*/ 8202839 w 8213724"/>
              <a:gd name="connsiteY3" fmla="*/ 8505 h 1175658"/>
              <a:gd name="connsiteX4" fmla="*/ 8213724 w 8213724"/>
              <a:gd name="connsiteY4" fmla="*/ 1162390 h 1175658"/>
              <a:gd name="connsiteX5" fmla="*/ 2855798 w 8213724"/>
              <a:gd name="connsiteY5" fmla="*/ 1088232 h 1175658"/>
              <a:gd name="connsiteX6" fmla="*/ 1878239 w 8213724"/>
              <a:gd name="connsiteY6" fmla="*/ 1088232 h 1175658"/>
              <a:gd name="connsiteX7" fmla="*/ 2155 w 8213724"/>
              <a:gd name="connsiteY7" fmla="*/ 1175658 h 1175658"/>
              <a:gd name="connsiteX8" fmla="*/ 2834 w 8213724"/>
              <a:gd name="connsiteY8" fmla="*/ 0 h 1175658"/>
              <a:gd name="connsiteX0" fmla="*/ 2834 w 8213724"/>
              <a:gd name="connsiteY0" fmla="*/ 0 h 1175658"/>
              <a:gd name="connsiteX1" fmla="*/ 1884022 w 8213724"/>
              <a:gd name="connsiteY1" fmla="*/ 88107 h 1175658"/>
              <a:gd name="connsiteX2" fmla="*/ 2864303 w 8213724"/>
              <a:gd name="connsiteY2" fmla="*/ 207169 h 1175658"/>
              <a:gd name="connsiteX3" fmla="*/ 8202839 w 8213724"/>
              <a:gd name="connsiteY3" fmla="*/ 8505 h 1175658"/>
              <a:gd name="connsiteX4" fmla="*/ 8213724 w 8213724"/>
              <a:gd name="connsiteY4" fmla="*/ 1162390 h 1175658"/>
              <a:gd name="connsiteX5" fmla="*/ 2855798 w 8213724"/>
              <a:gd name="connsiteY5" fmla="*/ 1088232 h 1175658"/>
              <a:gd name="connsiteX6" fmla="*/ 1878239 w 8213724"/>
              <a:gd name="connsiteY6" fmla="*/ 1088232 h 1175658"/>
              <a:gd name="connsiteX7" fmla="*/ 2155 w 8213724"/>
              <a:gd name="connsiteY7" fmla="*/ 1175658 h 1175658"/>
              <a:gd name="connsiteX8" fmla="*/ 2834 w 8213724"/>
              <a:gd name="connsiteY8" fmla="*/ 0 h 1175658"/>
              <a:gd name="connsiteX0" fmla="*/ 2834 w 8213724"/>
              <a:gd name="connsiteY0" fmla="*/ 0 h 1175658"/>
              <a:gd name="connsiteX1" fmla="*/ 1884022 w 8213724"/>
              <a:gd name="connsiteY1" fmla="*/ 88107 h 1175658"/>
              <a:gd name="connsiteX2" fmla="*/ 2877003 w 8213724"/>
              <a:gd name="connsiteY2" fmla="*/ 88107 h 1175658"/>
              <a:gd name="connsiteX3" fmla="*/ 8202839 w 8213724"/>
              <a:gd name="connsiteY3" fmla="*/ 8505 h 1175658"/>
              <a:gd name="connsiteX4" fmla="*/ 8213724 w 8213724"/>
              <a:gd name="connsiteY4" fmla="*/ 1162390 h 1175658"/>
              <a:gd name="connsiteX5" fmla="*/ 2855798 w 8213724"/>
              <a:gd name="connsiteY5" fmla="*/ 1088232 h 1175658"/>
              <a:gd name="connsiteX6" fmla="*/ 1878239 w 8213724"/>
              <a:gd name="connsiteY6" fmla="*/ 1088232 h 1175658"/>
              <a:gd name="connsiteX7" fmla="*/ 2155 w 8213724"/>
              <a:gd name="connsiteY7" fmla="*/ 1175658 h 1175658"/>
              <a:gd name="connsiteX8" fmla="*/ 2834 w 8213724"/>
              <a:gd name="connsiteY8" fmla="*/ 0 h 1175658"/>
              <a:gd name="connsiteX0" fmla="*/ 2834 w 8202839"/>
              <a:gd name="connsiteY0" fmla="*/ 0 h 1175658"/>
              <a:gd name="connsiteX1" fmla="*/ 1884022 w 8202839"/>
              <a:gd name="connsiteY1" fmla="*/ 88107 h 1175658"/>
              <a:gd name="connsiteX2" fmla="*/ 2877003 w 8202839"/>
              <a:gd name="connsiteY2" fmla="*/ 88107 h 1175658"/>
              <a:gd name="connsiteX3" fmla="*/ 8202839 w 8202839"/>
              <a:gd name="connsiteY3" fmla="*/ 8505 h 1175658"/>
              <a:gd name="connsiteX4" fmla="*/ 8064953 w 8202839"/>
              <a:gd name="connsiteY4" fmla="*/ 1140619 h 1175658"/>
              <a:gd name="connsiteX5" fmla="*/ 2855798 w 8202839"/>
              <a:gd name="connsiteY5" fmla="*/ 1088232 h 1175658"/>
              <a:gd name="connsiteX6" fmla="*/ 1878239 w 8202839"/>
              <a:gd name="connsiteY6" fmla="*/ 1088232 h 1175658"/>
              <a:gd name="connsiteX7" fmla="*/ 2155 w 8202839"/>
              <a:gd name="connsiteY7" fmla="*/ 1175658 h 1175658"/>
              <a:gd name="connsiteX8" fmla="*/ 2834 w 8202839"/>
              <a:gd name="connsiteY8" fmla="*/ 0 h 1175658"/>
              <a:gd name="connsiteX0" fmla="*/ 2834 w 8208622"/>
              <a:gd name="connsiteY0" fmla="*/ 0 h 1176338"/>
              <a:gd name="connsiteX1" fmla="*/ 1884022 w 8208622"/>
              <a:gd name="connsiteY1" fmla="*/ 88107 h 1176338"/>
              <a:gd name="connsiteX2" fmla="*/ 2877003 w 8208622"/>
              <a:gd name="connsiteY2" fmla="*/ 88107 h 1176338"/>
              <a:gd name="connsiteX3" fmla="*/ 8202839 w 8208622"/>
              <a:gd name="connsiteY3" fmla="*/ 8505 h 1176338"/>
              <a:gd name="connsiteX4" fmla="*/ 8208622 w 8208622"/>
              <a:gd name="connsiteY4" fmla="*/ 1176338 h 1176338"/>
              <a:gd name="connsiteX5" fmla="*/ 2855798 w 8208622"/>
              <a:gd name="connsiteY5" fmla="*/ 1088232 h 1176338"/>
              <a:gd name="connsiteX6" fmla="*/ 1878239 w 8208622"/>
              <a:gd name="connsiteY6" fmla="*/ 1088232 h 1176338"/>
              <a:gd name="connsiteX7" fmla="*/ 2155 w 8208622"/>
              <a:gd name="connsiteY7" fmla="*/ 1175658 h 1176338"/>
              <a:gd name="connsiteX8" fmla="*/ 2834 w 8208622"/>
              <a:gd name="connsiteY8" fmla="*/ 0 h 1176338"/>
              <a:gd name="connsiteX0" fmla="*/ 2834 w 8208622"/>
              <a:gd name="connsiteY0" fmla="*/ 0 h 1176338"/>
              <a:gd name="connsiteX1" fmla="*/ 1884022 w 8208622"/>
              <a:gd name="connsiteY1" fmla="*/ 88107 h 1176338"/>
              <a:gd name="connsiteX2" fmla="*/ 2877003 w 8208622"/>
              <a:gd name="connsiteY2" fmla="*/ 88107 h 1176338"/>
              <a:gd name="connsiteX3" fmla="*/ 8109403 w 8208622"/>
              <a:gd name="connsiteY3" fmla="*/ 73819 h 1176338"/>
              <a:gd name="connsiteX4" fmla="*/ 8208622 w 8208622"/>
              <a:gd name="connsiteY4" fmla="*/ 1176338 h 1176338"/>
              <a:gd name="connsiteX5" fmla="*/ 2855798 w 8208622"/>
              <a:gd name="connsiteY5" fmla="*/ 1088232 h 1176338"/>
              <a:gd name="connsiteX6" fmla="*/ 1878239 w 8208622"/>
              <a:gd name="connsiteY6" fmla="*/ 1088232 h 1176338"/>
              <a:gd name="connsiteX7" fmla="*/ 2155 w 8208622"/>
              <a:gd name="connsiteY7" fmla="*/ 1175658 h 1176338"/>
              <a:gd name="connsiteX8" fmla="*/ 2834 w 8208622"/>
              <a:gd name="connsiteY8" fmla="*/ 0 h 1176338"/>
              <a:gd name="connsiteX0" fmla="*/ 2834 w 8212931"/>
              <a:gd name="connsiteY0" fmla="*/ 0 h 1176338"/>
              <a:gd name="connsiteX1" fmla="*/ 1884022 w 8212931"/>
              <a:gd name="connsiteY1" fmla="*/ 88107 h 1176338"/>
              <a:gd name="connsiteX2" fmla="*/ 2877003 w 8212931"/>
              <a:gd name="connsiteY2" fmla="*/ 88107 h 1176338"/>
              <a:gd name="connsiteX3" fmla="*/ 8211003 w 8212931"/>
              <a:gd name="connsiteY3" fmla="*/ 0 h 1176338"/>
              <a:gd name="connsiteX4" fmla="*/ 8208622 w 8212931"/>
              <a:gd name="connsiteY4" fmla="*/ 1176338 h 1176338"/>
              <a:gd name="connsiteX5" fmla="*/ 2855798 w 8212931"/>
              <a:gd name="connsiteY5" fmla="*/ 1088232 h 1176338"/>
              <a:gd name="connsiteX6" fmla="*/ 1878239 w 8212931"/>
              <a:gd name="connsiteY6" fmla="*/ 1088232 h 1176338"/>
              <a:gd name="connsiteX7" fmla="*/ 2155 w 8212931"/>
              <a:gd name="connsiteY7" fmla="*/ 1175658 h 1176338"/>
              <a:gd name="connsiteX8" fmla="*/ 2834 w 8212931"/>
              <a:gd name="connsiteY8" fmla="*/ 0 h 117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12931" h="1176338">
                <a:moveTo>
                  <a:pt x="2834" y="0"/>
                </a:moveTo>
                <a:lnTo>
                  <a:pt x="1884022" y="88107"/>
                </a:lnTo>
                <a:lnTo>
                  <a:pt x="2877003" y="88107"/>
                </a:lnTo>
                <a:lnTo>
                  <a:pt x="8211003" y="0"/>
                </a:lnTo>
                <a:cubicBezTo>
                  <a:pt x="8212931" y="389278"/>
                  <a:pt x="8206694" y="787060"/>
                  <a:pt x="8208622" y="1176338"/>
                </a:cubicBezTo>
                <a:lnTo>
                  <a:pt x="2855798" y="1088232"/>
                </a:lnTo>
                <a:lnTo>
                  <a:pt x="1878239" y="1088232"/>
                </a:lnTo>
                <a:lnTo>
                  <a:pt x="2155" y="1175658"/>
                </a:lnTo>
                <a:cubicBezTo>
                  <a:pt x="0" y="782978"/>
                  <a:pt x="4989" y="392680"/>
                  <a:pt x="283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</a:schemeClr>
              </a:gs>
              <a:gs pos="15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endParaRPr lang="ko-KR" altLang="en-US" sz="1600" dirty="0" smtClean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2457120" y="4432684"/>
            <a:ext cx="759779" cy="1006731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591621" y="4432684"/>
            <a:ext cx="1787728" cy="1006731"/>
          </a:xfrm>
          <a:prstGeom prst="roundRect">
            <a:avLst/>
          </a:prstGeom>
          <a:gradFill flip="none" rotWithShape="1">
            <a:gsLst>
              <a:gs pos="0">
                <a:srgbClr val="1B5C6B"/>
              </a:gs>
              <a:gs pos="15000">
                <a:srgbClr val="3EB3CE"/>
              </a:gs>
              <a:gs pos="100000">
                <a:srgbClr val="1B5C6B"/>
              </a:gs>
            </a:gsLst>
            <a:lin ang="13500000" scaled="1"/>
            <a:tileRect/>
          </a:gradFill>
          <a:ln w="12700">
            <a:noFill/>
          </a:ln>
          <a:effectLst>
            <a:outerShdw dist="38100" dir="2700000" algn="tl" rotWithShape="0">
              <a:schemeClr val="bg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INTERNATIONAL COOPERATION</a:t>
            </a:r>
            <a:endParaRPr lang="ko-KR" altLang="en-US" sz="1400" b="1" dirty="0" smtClean="0">
              <a:solidFill>
                <a:schemeClr val="bg1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3294670" y="4432684"/>
            <a:ext cx="5218992" cy="100673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5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 w="12700">
            <a:noFill/>
          </a:ln>
          <a:effectLst>
            <a:outerShdw dist="38100" dir="2700000" algn="tl" rotWithShape="0">
              <a:schemeClr val="bg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endParaRPr lang="ko-KR" altLang="en-US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28" name="그림 27" descr="아이콘(키보드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69374" y="4494247"/>
            <a:ext cx="732296" cy="90492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505200" y="3225652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Operation of ‘Cyber Security Center’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Training on “The Personal Information Protection Law” to students and parents</a:t>
            </a:r>
            <a:endParaRPr lang="ko-KR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5200" y="4548031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E-Learning Globalization Project, ICT Classroom Building Project, ASEAN E-Learning Innovation Project in 29 countries</a:t>
            </a:r>
          </a:p>
        </p:txBody>
      </p:sp>
    </p:spTree>
    <p:extLst>
      <p:ext uri="{BB962C8B-B14F-4D97-AF65-F5344CB8AC3E}">
        <p14:creationId xmlns:p14="http://schemas.microsoft.com/office/powerpoint/2010/main" val="386659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676922" y="1840077"/>
            <a:ext cx="3623270" cy="3600400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3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en-US" altLang="ko-KR" dirty="0" smtClean="0"/>
              <a:t>For SDGs</a:t>
            </a:r>
            <a:endParaRPr lang="en-US" altLang="ko-KR" dirty="0"/>
          </a:p>
        </p:txBody>
      </p:sp>
      <p:pic>
        <p:nvPicPr>
          <p:cNvPr id="54274" name="Picture 2" descr="https://sustainabledevelopment.un.org/content/images/sdgsfir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64904"/>
            <a:ext cx="220027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1628800"/>
            <a:ext cx="1466850" cy="1524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461" y="1657375"/>
            <a:ext cx="1495425" cy="14954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720" y="4688002"/>
            <a:ext cx="1466850" cy="15144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0356" y="4688002"/>
            <a:ext cx="14859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4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business02">
  <a:themeElements>
    <a:clrScheme name="bluebusiness02 4">
      <a:dk1>
        <a:srgbClr val="000000"/>
      </a:dk1>
      <a:lt1>
        <a:srgbClr val="FFFFFF"/>
      </a:lt1>
      <a:dk2>
        <a:srgbClr val="000000"/>
      </a:dk2>
      <a:lt2>
        <a:srgbClr val="CCFFFF"/>
      </a:lt2>
      <a:accent1>
        <a:srgbClr val="003399"/>
      </a:accent1>
      <a:accent2>
        <a:srgbClr val="FF9933"/>
      </a:accent2>
      <a:accent3>
        <a:srgbClr val="FFFFFF"/>
      </a:accent3>
      <a:accent4>
        <a:srgbClr val="000000"/>
      </a:accent4>
      <a:accent5>
        <a:srgbClr val="AAADCA"/>
      </a:accent5>
      <a:accent6>
        <a:srgbClr val="E78A2D"/>
      </a:accent6>
      <a:hlink>
        <a:srgbClr val="6699FF"/>
      </a:hlink>
      <a:folHlink>
        <a:srgbClr val="83A6A7"/>
      </a:folHlink>
    </a:clrScheme>
    <a:fontScheme name="bluebusiness02">
      <a:majorFont>
        <a:latin typeface="Verdana"/>
        <a:ea typeface="굴림"/>
        <a:cs typeface=""/>
      </a:majorFont>
      <a:minorFont>
        <a:latin typeface="Verdana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uebusiness02 1">
        <a:dk1>
          <a:srgbClr val="000000"/>
        </a:dk1>
        <a:lt1>
          <a:srgbClr val="FFFFFF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00FF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E7B9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usiness02 2">
        <a:dk1>
          <a:srgbClr val="000000"/>
        </a:dk1>
        <a:lt1>
          <a:srgbClr val="FFFFFF"/>
        </a:lt1>
        <a:dk2>
          <a:srgbClr val="000066"/>
        </a:dk2>
        <a:lt2>
          <a:srgbClr val="CCFFFF"/>
        </a:lt2>
        <a:accent1>
          <a:srgbClr val="0066CC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E78A00"/>
        </a:accent6>
        <a:hlink>
          <a:srgbClr val="66C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usiness02 3">
        <a:dk1>
          <a:srgbClr val="000000"/>
        </a:dk1>
        <a:lt1>
          <a:srgbClr val="FFFFFF"/>
        </a:lt1>
        <a:dk2>
          <a:srgbClr val="000000"/>
        </a:dk2>
        <a:lt2>
          <a:srgbClr val="CCFFCC"/>
        </a:lt2>
        <a:accent1>
          <a:srgbClr val="006666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AAB8B8"/>
        </a:accent5>
        <a:accent6>
          <a:srgbClr val="E78A2D"/>
        </a:accent6>
        <a:hlink>
          <a:srgbClr val="00CC99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usiness02 4">
        <a:dk1>
          <a:srgbClr val="000000"/>
        </a:dk1>
        <a:lt1>
          <a:srgbClr val="FFFFFF"/>
        </a:lt1>
        <a:dk2>
          <a:srgbClr val="000000"/>
        </a:dk2>
        <a:lt2>
          <a:srgbClr val="CCFFFF"/>
        </a:lt2>
        <a:accent1>
          <a:srgbClr val="003399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8A2D"/>
        </a:accent6>
        <a:hlink>
          <a:srgbClr val="6699FF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usiness02 5">
        <a:dk1>
          <a:srgbClr val="000000"/>
        </a:dk1>
        <a:lt1>
          <a:srgbClr val="FFFFFF"/>
        </a:lt1>
        <a:dk2>
          <a:srgbClr val="000000"/>
        </a:dk2>
        <a:lt2>
          <a:srgbClr val="CCCCFF"/>
        </a:lt2>
        <a:accent1>
          <a:srgbClr val="333399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E78A2D"/>
        </a:accent6>
        <a:hlink>
          <a:srgbClr val="CC99FF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bluebusiness02_s</Template>
  <TotalTime>198</TotalTime>
  <Words>314</Words>
  <Application>Microsoft Office PowerPoint</Application>
  <PresentationFormat>화면 슬라이드 쇼(4:3)</PresentationFormat>
  <Paragraphs>94</Paragraphs>
  <Slides>10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8" baseType="lpstr">
      <vt:lpstr>HY견고딕</vt:lpstr>
      <vt:lpstr>HY헤드라인M</vt:lpstr>
      <vt:lpstr>굴림</vt:lpstr>
      <vt:lpstr>Arial</vt:lpstr>
      <vt:lpstr>Times New Roman</vt:lpstr>
      <vt:lpstr>Verdana</vt:lpstr>
      <vt:lpstr>Wingdings</vt:lpstr>
      <vt:lpstr>bluebusiness02</vt:lpstr>
      <vt:lpstr>Informatisation of Education  as a Social Driver for Sustainable Development  in the Republic of Korea</vt:lpstr>
      <vt:lpstr>Toward  Intelligent-Information Society</vt:lpstr>
      <vt:lpstr>Informatisation of Education in the RoK</vt:lpstr>
      <vt:lpstr>Informatisation of Education in the RoK</vt:lpstr>
      <vt:lpstr>Informatisation of Education in the RoK - LEVELS</vt:lpstr>
      <vt:lpstr>Informatisation of Education in the RoK - LEVELS</vt:lpstr>
      <vt:lpstr>Informatisation of Education in the RoK - LEVELS</vt:lpstr>
      <vt:lpstr>Informatisation of Education in the RoK - SYSTEMS</vt:lpstr>
      <vt:lpstr>For SDGs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Informatization of Education as a Social Driver for Sustainable Development in the Republic of Korea</dc:title>
  <dc:creator>K.P. Joo</dc:creator>
  <cp:lastModifiedBy>K.P. Joo</cp:lastModifiedBy>
  <cp:revision>23</cp:revision>
  <dcterms:created xsi:type="dcterms:W3CDTF">2017-09-05T11:01:10Z</dcterms:created>
  <dcterms:modified xsi:type="dcterms:W3CDTF">2017-09-05T14:21:02Z</dcterms:modified>
</cp:coreProperties>
</file>